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36C93-7B3A-40AE-951A-A95FA86A7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Simulación de un Sistema</a:t>
            </a:r>
            <a:br>
              <a:rPr lang="es-CL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domótico </a:t>
            </a:r>
            <a:r>
              <a:rPr lang="es-CL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Python</a:t>
            </a:r>
            <a:endParaRPr lang="es-CL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A5992E-F675-442A-9A53-EA1B51DC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83924"/>
            <a:ext cx="8791575" cy="274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ELO330</a:t>
            </a:r>
          </a:p>
          <a:p>
            <a:r>
              <a:rPr lang="es-CL" dirty="0">
                <a:solidFill>
                  <a:schemeClr val="tx1"/>
                </a:solidFill>
              </a:rPr>
              <a:t>Integrantes</a:t>
            </a:r>
            <a:r>
              <a:rPr lang="en-US" dirty="0">
                <a:solidFill>
                  <a:schemeClr val="tx1"/>
                </a:solidFill>
              </a:rPr>
              <a:t>:                                                             </a:t>
            </a:r>
            <a:r>
              <a:rPr lang="es-CL" dirty="0">
                <a:solidFill>
                  <a:schemeClr val="tx1"/>
                </a:solidFill>
              </a:rPr>
              <a:t>Profesor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Tomas </a:t>
            </a:r>
            <a:r>
              <a:rPr lang="es-CL" dirty="0">
                <a:solidFill>
                  <a:schemeClr val="tx1"/>
                </a:solidFill>
              </a:rPr>
              <a:t>Ibaceta</a:t>
            </a:r>
            <a:r>
              <a:rPr lang="en-US" dirty="0">
                <a:solidFill>
                  <a:schemeClr val="tx1"/>
                </a:solidFill>
              </a:rPr>
              <a:t>                                                          Agustin Gonzales</a:t>
            </a:r>
          </a:p>
          <a:p>
            <a:r>
              <a:rPr lang="en-US" dirty="0">
                <a:solidFill>
                  <a:schemeClr val="tx1"/>
                </a:solidFill>
              </a:rPr>
              <a:t>Gustavo silva</a:t>
            </a:r>
          </a:p>
          <a:p>
            <a:r>
              <a:rPr lang="en-US" dirty="0">
                <a:solidFill>
                  <a:schemeClr val="tx1"/>
                </a:solidFill>
              </a:rPr>
              <a:t>Patricio Carrasco</a:t>
            </a:r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03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0DE6741-CCED-497F-A292-C6C801D0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s-CL" sz="3200" dirty="0"/>
              <a:t>Contexto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417AB80-21A8-4128-8359-0106E4DCD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93" r="15171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0F130C-5DE2-425A-BB8A-E0936161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6"/>
            <a:ext cx="3084892" cy="3989995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Necesidad</a:t>
            </a:r>
            <a:r>
              <a:rPr lang="en-US" dirty="0"/>
              <a:t> de registrar </a:t>
            </a:r>
            <a:r>
              <a:rPr lang="es-CL" dirty="0"/>
              <a:t>datos</a:t>
            </a:r>
            <a:r>
              <a:rPr lang="en-US" dirty="0"/>
              <a:t> </a:t>
            </a:r>
            <a:r>
              <a:rPr lang="es-CL" dirty="0"/>
              <a:t>en</a:t>
            </a:r>
            <a:r>
              <a:rPr lang="en-US" dirty="0"/>
              <a:t> la </a:t>
            </a:r>
            <a:r>
              <a:rPr lang="es-CL" dirty="0"/>
              <a:t>Nube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Acceder de forma </a:t>
            </a:r>
            <a:r>
              <a:rPr lang="es-CL" dirty="0"/>
              <a:t>remota</a:t>
            </a:r>
            <a:r>
              <a:rPr lang="en-US" dirty="0"/>
              <a:t> a los </a:t>
            </a:r>
            <a:r>
              <a:rPr lang="es-CL" dirty="0"/>
              <a:t>datos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Python un </a:t>
            </a:r>
            <a:r>
              <a:rPr lang="es-CL" dirty="0"/>
              <a:t>lenguaje</a:t>
            </a:r>
            <a:r>
              <a:rPr lang="en-US" dirty="0"/>
              <a:t> </a:t>
            </a:r>
            <a:r>
              <a:rPr lang="es-CL" dirty="0"/>
              <a:t>en</a:t>
            </a:r>
            <a:r>
              <a:rPr lang="en-US" dirty="0"/>
              <a:t> auge. </a:t>
            </a:r>
          </a:p>
        </p:txBody>
      </p:sp>
    </p:spTree>
    <p:extLst>
      <p:ext uri="{BB962C8B-B14F-4D97-AF65-F5344CB8AC3E}">
        <p14:creationId xmlns:p14="http://schemas.microsoft.com/office/powerpoint/2010/main" val="75969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A3480-7102-4B80-92FB-5C2B6051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arquitectura de diseño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894147-5F78-45E4-9DCE-D6923C55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99938-D23D-454E-8E1B-7732D42B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97088"/>
            <a:ext cx="10140340" cy="3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ED32A-B0B7-4DB0-8281-92678B24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s-CL"/>
              <a:t>medidor.py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42012-BDEF-4F03-9C5D-42641D91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r>
              <a:rPr lang="es-CL" dirty="0"/>
              <a:t>Cliente UDP encargado de generar las mediciones y mandar estos valores al servidor opc.py .</a:t>
            </a:r>
          </a:p>
          <a:p>
            <a:r>
              <a:rPr lang="es-CL" dirty="0"/>
              <a:t>Compilación y ejecución : </a:t>
            </a:r>
            <a:r>
              <a:rPr lang="pt-BR" dirty="0"/>
              <a:t>python3 medidor.py&lt;host&gt;&lt;Puerto&gt;&lt;delta&gt;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AF4A67-6B76-48B8-A243-13671B958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36" b="2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04737-58BA-452B-9E78-C96C2687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22" y="129456"/>
            <a:ext cx="9905998" cy="1478570"/>
          </a:xfrm>
        </p:spPr>
        <p:txBody>
          <a:bodyPr>
            <a:normAutofit/>
          </a:bodyPr>
          <a:lstStyle/>
          <a:p>
            <a:r>
              <a:rPr lang="es-CL" dirty="0"/>
              <a:t>opc.py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755C8D-34A2-4AB1-ACD7-AC3E247A2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69" y="1407764"/>
            <a:ext cx="3726175" cy="457471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50789-8462-44A4-A000-2F81D85A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98" y="2023150"/>
            <a:ext cx="6012832" cy="3541714"/>
          </a:xfrm>
        </p:spPr>
        <p:txBody>
          <a:bodyPr>
            <a:normAutofit/>
          </a:bodyPr>
          <a:lstStyle/>
          <a:p>
            <a:r>
              <a:rPr lang="es-CL" dirty="0"/>
              <a:t>Servidor Concurrente capaz de recibir clientes UDP y TCP </a:t>
            </a:r>
          </a:p>
          <a:p>
            <a:r>
              <a:rPr lang="es-CL" dirty="0"/>
              <a:t>Compilación y ejecución : python3 opc.py </a:t>
            </a:r>
            <a:r>
              <a:rPr lang="en-US" dirty="0"/>
              <a:t>&lt;Puerto&gt;</a:t>
            </a:r>
          </a:p>
        </p:txBody>
      </p:sp>
    </p:spTree>
    <p:extLst>
      <p:ext uri="{BB962C8B-B14F-4D97-AF65-F5344CB8AC3E}">
        <p14:creationId xmlns:p14="http://schemas.microsoft.com/office/powerpoint/2010/main" val="110683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E63AA-CE1B-45FF-97C8-58AABBA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37" y="0"/>
            <a:ext cx="5894387" cy="1478570"/>
          </a:xfrm>
        </p:spPr>
        <p:txBody>
          <a:bodyPr anchor="b">
            <a:normAutofit/>
          </a:bodyPr>
          <a:lstStyle/>
          <a:p>
            <a:r>
              <a:rPr lang="es-CL" dirty="0"/>
              <a:t>lector.py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AC45E-7CA9-4CDB-B1DB-EB6A5A54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62" y="2155635"/>
            <a:ext cx="5894388" cy="3541714"/>
          </a:xfrm>
        </p:spPr>
        <p:txBody>
          <a:bodyPr>
            <a:normAutofit/>
          </a:bodyPr>
          <a:lstStyle/>
          <a:p>
            <a:r>
              <a:rPr lang="es-CL" dirty="0"/>
              <a:t>Cliente TCP en </a:t>
            </a:r>
            <a:r>
              <a:rPr lang="es-CL" dirty="0" err="1"/>
              <a:t>python</a:t>
            </a:r>
            <a:r>
              <a:rPr lang="es-CL" dirty="0"/>
              <a:t> que solicita valores de </a:t>
            </a:r>
            <a:r>
              <a:rPr lang="es-CL" dirty="0" err="1"/>
              <a:t>medicion</a:t>
            </a:r>
            <a:r>
              <a:rPr lang="es-CL" dirty="0"/>
              <a:t> indefinidamente y grafica los últimos 20 valores con </a:t>
            </a:r>
            <a:r>
              <a:rPr lang="es-CL" dirty="0" err="1"/>
              <a:t>Matplotlib</a:t>
            </a:r>
            <a:r>
              <a:rPr lang="es-CL" dirty="0"/>
              <a:t>.</a:t>
            </a:r>
          </a:p>
          <a:p>
            <a:r>
              <a:rPr lang="en-US" dirty="0"/>
              <a:t> </a:t>
            </a:r>
            <a:r>
              <a:rPr lang="es-CL" dirty="0"/>
              <a:t>Compilación y ejecución : python3 lector.py &lt;Host&gt;&lt;Puerto&gt;&lt;delta&gt;</a:t>
            </a:r>
            <a:r>
              <a:rPr lang="en-US" dirty="0"/>
              <a:t>  </a:t>
            </a:r>
          </a:p>
        </p:txBody>
      </p:sp>
      <p:pic>
        <p:nvPicPr>
          <p:cNvPr id="7" name="Imagen 6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BB995947-4891-46ED-AA7C-08B3382E7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7" r="1" b="1"/>
          <a:stretch/>
        </p:blipFill>
        <p:spPr>
          <a:xfrm>
            <a:off x="7035799" y="297931"/>
            <a:ext cx="4060058" cy="2771193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09C0C3-C7D0-466E-8ED1-7438D9164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06" r="1" b="27566"/>
          <a:stretch/>
        </p:blipFill>
        <p:spPr>
          <a:xfrm>
            <a:off x="7035799" y="3221522"/>
            <a:ext cx="4060058" cy="2771193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77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CC38A-22E3-49B3-8986-03AC474D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Situaciones problemáticas del programa</a:t>
            </a:r>
            <a:endParaRPr lang="es-CL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9D369-496E-42E7-B92E-1F1A15C9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Lectores con periodo de Lectura de 1 Segundo. </a:t>
            </a:r>
          </a:p>
          <a:p>
            <a:r>
              <a:rPr lang="es-CL" dirty="0"/>
              <a:t>Graficas no se visualizan como corresponde .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B7E943-977B-4EC0-91EC-B66B9719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291" y="3593443"/>
            <a:ext cx="4887024" cy="2793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41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F0525-528D-48F4-87FF-54C19BE5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Prueba de Código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A3EF168-7152-4E24-9982-EE25CC032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878" y="1655403"/>
            <a:ext cx="8438685" cy="47467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3084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96</TotalTime>
  <Words>166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Circuito</vt:lpstr>
      <vt:lpstr>Simulación de un Sistema domótico en Python</vt:lpstr>
      <vt:lpstr>Contexto</vt:lpstr>
      <vt:lpstr>arquitectura de diseño</vt:lpstr>
      <vt:lpstr>medidor.py</vt:lpstr>
      <vt:lpstr>opc.py </vt:lpstr>
      <vt:lpstr>lector.py</vt:lpstr>
      <vt:lpstr>Situaciones problemáticas del programa</vt:lpstr>
      <vt:lpstr>Prueba de Código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Simulación de un Sistema domótico en Python interactivo con java</dc:title>
  <dc:creator>pato carrasco</dc:creator>
  <cp:lastModifiedBy>gunth23@gmail.com</cp:lastModifiedBy>
  <cp:revision>12</cp:revision>
  <dcterms:created xsi:type="dcterms:W3CDTF">2021-12-14T00:45:45Z</dcterms:created>
  <dcterms:modified xsi:type="dcterms:W3CDTF">2021-12-21T19:48:59Z</dcterms:modified>
</cp:coreProperties>
</file>