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5" r:id="rId5"/>
    <p:sldId id="260" r:id="rId6"/>
    <p:sldId id="264" r:id="rId7"/>
    <p:sldId id="267" r:id="rId8"/>
    <p:sldId id="262" r:id="rId9"/>
    <p:sldId id="263" r:id="rId10"/>
    <p:sldId id="25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8344-8287-4A0F-B8A8-87138C7F977B}" type="datetimeFigureOut">
              <a:rPr lang="es-CL" smtClean="0"/>
              <a:pPr/>
              <a:t>17-11-2009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658-99D7-4003-B5B7-9A16A4D630E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8344-8287-4A0F-B8A8-87138C7F977B}" type="datetimeFigureOut">
              <a:rPr lang="es-CL" smtClean="0"/>
              <a:pPr/>
              <a:t>17-11-2009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658-99D7-4003-B5B7-9A16A4D630E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8344-8287-4A0F-B8A8-87138C7F977B}" type="datetimeFigureOut">
              <a:rPr lang="es-CL" smtClean="0"/>
              <a:pPr/>
              <a:t>17-11-2009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658-99D7-4003-B5B7-9A16A4D630E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8344-8287-4A0F-B8A8-87138C7F977B}" type="datetimeFigureOut">
              <a:rPr lang="es-CL" smtClean="0"/>
              <a:pPr/>
              <a:t>17-11-2009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658-99D7-4003-B5B7-9A16A4D630E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8344-8287-4A0F-B8A8-87138C7F977B}" type="datetimeFigureOut">
              <a:rPr lang="es-CL" smtClean="0"/>
              <a:pPr/>
              <a:t>17-11-2009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658-99D7-4003-B5B7-9A16A4D630E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8344-8287-4A0F-B8A8-87138C7F977B}" type="datetimeFigureOut">
              <a:rPr lang="es-CL" smtClean="0"/>
              <a:pPr/>
              <a:t>17-11-2009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658-99D7-4003-B5B7-9A16A4D630E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8344-8287-4A0F-B8A8-87138C7F977B}" type="datetimeFigureOut">
              <a:rPr lang="es-CL" smtClean="0"/>
              <a:pPr/>
              <a:t>17-11-2009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658-99D7-4003-B5B7-9A16A4D630E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8344-8287-4A0F-B8A8-87138C7F977B}" type="datetimeFigureOut">
              <a:rPr lang="es-CL" smtClean="0"/>
              <a:pPr/>
              <a:t>17-11-2009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658-99D7-4003-B5B7-9A16A4D630E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8344-8287-4A0F-B8A8-87138C7F977B}" type="datetimeFigureOut">
              <a:rPr lang="es-CL" smtClean="0"/>
              <a:pPr/>
              <a:t>17-11-2009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658-99D7-4003-B5B7-9A16A4D630E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8344-8287-4A0F-B8A8-87138C7F977B}" type="datetimeFigureOut">
              <a:rPr lang="es-CL" smtClean="0"/>
              <a:pPr/>
              <a:t>17-11-2009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658-99D7-4003-B5B7-9A16A4D630E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8344-8287-4A0F-B8A8-87138C7F977B}" type="datetimeFigureOut">
              <a:rPr lang="es-CL" smtClean="0"/>
              <a:pPr/>
              <a:t>17-11-2009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658-99D7-4003-B5B7-9A16A4D630E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8344-8287-4A0F-B8A8-87138C7F977B}" type="datetimeFigureOut">
              <a:rPr lang="es-CL" smtClean="0"/>
              <a:pPr/>
              <a:t>17-11-2009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D658-99D7-4003-B5B7-9A16A4D630E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470025"/>
          </a:xfrm>
        </p:spPr>
        <p:txBody>
          <a:bodyPr/>
          <a:lstStyle/>
          <a:p>
            <a:r>
              <a:rPr lang="es-CL" dirty="0" err="1" smtClean="0"/>
              <a:t>Televigilancia</a:t>
            </a:r>
            <a:r>
              <a:rPr lang="es-CL" dirty="0" smtClean="0"/>
              <a:t> Automática</a:t>
            </a:r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785786" y="1214422"/>
            <a:ext cx="7929618" cy="2071702"/>
          </a:xfrm>
          <a:prstGeom prst="roundRect">
            <a:avLst/>
          </a:prstGeom>
          <a:solidFill>
            <a:schemeClr val="bg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 err="1" smtClean="0">
                <a:solidFill>
                  <a:schemeClr val="tx1"/>
                </a:solidFill>
                <a:latin typeface="+mj-lt"/>
              </a:rPr>
              <a:t>Televigilancia</a:t>
            </a:r>
            <a:r>
              <a:rPr lang="es-CL" sz="6000" dirty="0" smtClean="0">
                <a:solidFill>
                  <a:schemeClr val="tx1"/>
                </a:solidFill>
                <a:latin typeface="+mj-lt"/>
              </a:rPr>
              <a:t> Automática</a:t>
            </a:r>
            <a:endParaRPr lang="es-CL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71670" y="4214818"/>
            <a:ext cx="5286412" cy="1714512"/>
          </a:xfrm>
          <a:prstGeom prst="roundRect">
            <a:avLst/>
          </a:prstGeom>
          <a:solidFill>
            <a:schemeClr val="bg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solidFill>
                  <a:schemeClr val="tx1"/>
                </a:solidFill>
                <a:latin typeface="+mj-lt"/>
              </a:rPr>
              <a:t>Alejandro </a:t>
            </a:r>
            <a:r>
              <a:rPr lang="es-CL" sz="3600" dirty="0" err="1" smtClean="0">
                <a:solidFill>
                  <a:schemeClr val="tx1"/>
                </a:solidFill>
                <a:latin typeface="+mj-lt"/>
              </a:rPr>
              <a:t>Merello</a:t>
            </a:r>
            <a:endParaRPr lang="es-CL" sz="36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s-CL" sz="3600" dirty="0" smtClean="0">
                <a:solidFill>
                  <a:schemeClr val="tx1"/>
                </a:solidFill>
                <a:latin typeface="+mj-lt"/>
              </a:rPr>
              <a:t>Iván </a:t>
            </a:r>
            <a:r>
              <a:rPr lang="es-CL" sz="3600" dirty="0" err="1" smtClean="0">
                <a:solidFill>
                  <a:schemeClr val="tx1"/>
                </a:solidFill>
                <a:latin typeface="+mj-lt"/>
              </a:rPr>
              <a:t>Gordón</a:t>
            </a:r>
            <a:endParaRPr lang="es-CL" sz="11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85720" y="357166"/>
            <a:ext cx="4887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 smtClean="0"/>
              <a:t>¿Alguna pregunta?</a:t>
            </a:r>
            <a:endParaRPr lang="es-CL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1142976" y="357166"/>
            <a:ext cx="7000924" cy="114300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 err="1" smtClean="0">
                <a:solidFill>
                  <a:schemeClr val="tx1"/>
                </a:solidFill>
              </a:rPr>
              <a:t>Origenes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142976" y="2143116"/>
            <a:ext cx="3214710" cy="107157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Análogo</a:t>
            </a:r>
            <a:endParaRPr lang="es-CL" sz="1100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143504" y="2143116"/>
            <a:ext cx="2928958" cy="107157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 smtClean="0">
                <a:solidFill>
                  <a:schemeClr val="tx1"/>
                </a:solidFill>
              </a:rPr>
              <a:t>Digital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500298" y="4000504"/>
            <a:ext cx="4572032" cy="1071570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 err="1" smtClean="0">
                <a:solidFill>
                  <a:schemeClr val="tx1"/>
                </a:solidFill>
              </a:rPr>
              <a:t>Televigilancia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00034" y="5572140"/>
            <a:ext cx="2428892" cy="8572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Cámaras</a:t>
            </a:r>
            <a:endParaRPr lang="es-CL" sz="1050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072198" y="5572140"/>
            <a:ext cx="2786082" cy="8572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dirty="0" smtClean="0">
                <a:solidFill>
                  <a:schemeClr val="tx1"/>
                </a:solidFill>
              </a:rPr>
              <a:t>Monitores</a:t>
            </a:r>
            <a:endParaRPr lang="es-CL" sz="1000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286116" y="5572140"/>
            <a:ext cx="2428860" cy="8572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dirty="0" smtClean="0">
                <a:solidFill>
                  <a:schemeClr val="tx1"/>
                </a:solidFill>
              </a:rPr>
              <a:t>Software</a:t>
            </a:r>
            <a:endParaRPr lang="es-CL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 redondeado"/>
          <p:cNvSpPr/>
          <p:nvPr/>
        </p:nvSpPr>
        <p:spPr>
          <a:xfrm>
            <a:off x="2357422" y="285728"/>
            <a:ext cx="3857652" cy="1143008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 smtClean="0">
                <a:solidFill>
                  <a:schemeClr val="tx1"/>
                </a:solidFill>
              </a:rPr>
              <a:t>Motivación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28596" y="4000504"/>
            <a:ext cx="2786082" cy="107157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 err="1" smtClean="0">
                <a:solidFill>
                  <a:schemeClr val="tx1"/>
                </a:solidFill>
              </a:rPr>
              <a:t>Streaming</a:t>
            </a:r>
            <a:r>
              <a:rPr lang="es-CL" sz="3600" dirty="0" smtClean="0">
                <a:solidFill>
                  <a:schemeClr val="tx1"/>
                </a:solidFill>
              </a:rPr>
              <a:t> de video</a:t>
            </a:r>
            <a:endParaRPr lang="es-CL" sz="360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000628" y="3571876"/>
            <a:ext cx="4000528" cy="1143008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3600" dirty="0">
                <a:solidFill>
                  <a:schemeClr val="tx1"/>
                </a:solidFill>
              </a:rPr>
              <a:t>C</a:t>
            </a:r>
            <a:r>
              <a:rPr lang="es-CL" sz="3600" dirty="0" smtClean="0">
                <a:solidFill>
                  <a:schemeClr val="tx1"/>
                </a:solidFill>
              </a:rPr>
              <a:t>apacidades del </a:t>
            </a:r>
            <a:r>
              <a:rPr lang="es-CL" sz="3600" dirty="0" smtClean="0">
                <a:solidFill>
                  <a:schemeClr val="tx1"/>
                </a:solidFill>
              </a:rPr>
              <a:t>software de </a:t>
            </a:r>
            <a:r>
              <a:rPr lang="es-CL" sz="3600" dirty="0" err="1" smtClean="0">
                <a:solidFill>
                  <a:schemeClr val="tx1"/>
                </a:solidFill>
              </a:rPr>
              <a:t>gestion</a:t>
            </a:r>
            <a:endParaRPr lang="es-CL" sz="3600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85720" y="2357430"/>
            <a:ext cx="4429124" cy="1000132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 smtClean="0">
                <a:solidFill>
                  <a:schemeClr val="tx1"/>
                </a:solidFill>
              </a:rPr>
              <a:t>Detección de eventos </a:t>
            </a:r>
          </a:p>
          <a:p>
            <a:r>
              <a:rPr lang="es-CL" sz="3600" dirty="0" smtClean="0">
                <a:solidFill>
                  <a:schemeClr val="tx1"/>
                </a:solidFill>
              </a:rPr>
              <a:t>anómalos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928662" y="2928934"/>
            <a:ext cx="7429552" cy="1143008"/>
          </a:xfrm>
          <a:prstGeom prst="round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 smtClean="0">
                <a:solidFill>
                  <a:schemeClr val="bg1"/>
                </a:solidFill>
              </a:rPr>
              <a:t>Idea de Proyecto</a:t>
            </a:r>
            <a:endParaRPr lang="es-C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93"/>
            <a:ext cx="9144000" cy="684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785786" y="500042"/>
            <a:ext cx="7715272" cy="1285884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Descripción del Problema</a:t>
            </a:r>
            <a:endParaRPr lang="es-CL" sz="1100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142976" y="3429000"/>
            <a:ext cx="7143800" cy="2571768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dirty="0">
                <a:solidFill>
                  <a:schemeClr val="tx1"/>
                </a:solidFill>
              </a:rPr>
              <a:t>¡</a:t>
            </a:r>
            <a:r>
              <a:rPr lang="es-CL" sz="6600" dirty="0" smtClean="0">
                <a:solidFill>
                  <a:schemeClr val="tx1"/>
                </a:solidFill>
              </a:rPr>
              <a:t>Muchas cámaras,</a:t>
            </a:r>
          </a:p>
          <a:p>
            <a:pPr algn="ctr"/>
            <a:r>
              <a:rPr lang="es-CL" sz="6600" dirty="0">
                <a:solidFill>
                  <a:schemeClr val="tx1"/>
                </a:solidFill>
              </a:rPr>
              <a:t>p</a:t>
            </a:r>
            <a:r>
              <a:rPr lang="es-CL" sz="6600" dirty="0" smtClean="0">
                <a:solidFill>
                  <a:schemeClr val="tx1"/>
                </a:solidFill>
              </a:rPr>
              <a:t>ocos ojos!</a:t>
            </a:r>
            <a:endParaRPr lang="es-CL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960"/>
            <a:ext cx="9143999" cy="683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 redondeado"/>
          <p:cNvSpPr/>
          <p:nvPr/>
        </p:nvSpPr>
        <p:spPr>
          <a:xfrm>
            <a:off x="357158" y="1928802"/>
            <a:ext cx="8286808" cy="450059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0" dirty="0">
              <a:solidFill>
                <a:schemeClr val="tx1"/>
              </a:solidFill>
            </a:endParaRPr>
          </a:p>
        </p:txBody>
      </p:sp>
      <p:sp>
        <p:nvSpPr>
          <p:cNvPr id="18" name="17 Llamada rectangular redondeada"/>
          <p:cNvSpPr/>
          <p:nvPr/>
        </p:nvSpPr>
        <p:spPr>
          <a:xfrm>
            <a:off x="500034" y="3357562"/>
            <a:ext cx="2143140" cy="2786082"/>
          </a:xfrm>
          <a:prstGeom prst="wedgeRoundRectCallout">
            <a:avLst>
              <a:gd name="adj1" fmla="val 84010"/>
              <a:gd name="adj2" fmla="val -2303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 redondeado"/>
          <p:cNvSpPr/>
          <p:nvPr/>
        </p:nvSpPr>
        <p:spPr>
          <a:xfrm>
            <a:off x="2071670" y="428604"/>
            <a:ext cx="5072098" cy="85725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0" dirty="0">
              <a:solidFill>
                <a:schemeClr val="tx1"/>
              </a:solidFill>
            </a:endParaRPr>
          </a:p>
        </p:txBody>
      </p:sp>
      <p:pic>
        <p:nvPicPr>
          <p:cNvPr id="15" name="14 Imagen" descr="p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643314"/>
            <a:ext cx="2160578" cy="2143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Solución Propuesta</a:t>
            </a:r>
            <a:endParaRPr lang="es-CL" dirty="0"/>
          </a:p>
        </p:txBody>
      </p:sp>
      <p:pic>
        <p:nvPicPr>
          <p:cNvPr id="1027" name="Picture 3" descr="C:\Users\Alejandro Merello\AppData\Local\Microsoft\Windows\Temporary Internet Files\Content.IE5\HCCJ8ER9\MCj044193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14752"/>
            <a:ext cx="2000264" cy="1754853"/>
          </a:xfrm>
          <a:prstGeom prst="rect">
            <a:avLst/>
          </a:prstGeom>
          <a:noFill/>
        </p:spPr>
      </p:pic>
      <p:pic>
        <p:nvPicPr>
          <p:cNvPr id="1028" name="Picture 4" descr="C:\Users\Alejandro Merello\AppData\Local\Microsoft\Windows\Temporary Internet Files\Content.IE5\55YC8YQ6\MCj042479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5000636"/>
            <a:ext cx="959301" cy="998528"/>
          </a:xfrm>
          <a:prstGeom prst="rect">
            <a:avLst/>
          </a:prstGeom>
          <a:noFill/>
        </p:spPr>
      </p:pic>
      <p:pic>
        <p:nvPicPr>
          <p:cNvPr id="7" name="Picture 3" descr="C:\Users\Alejandro Merello\AppData\Local\Microsoft\Windows\Temporary Internet Files\Content.IE5\HCCJ8ER9\MCj044193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286256"/>
            <a:ext cx="453125" cy="397531"/>
          </a:xfrm>
          <a:prstGeom prst="rect">
            <a:avLst/>
          </a:prstGeom>
          <a:noFill/>
        </p:spPr>
      </p:pic>
      <p:pic>
        <p:nvPicPr>
          <p:cNvPr id="1030" name="Picture 6" descr="C:\Users\Alejandro Merello\AppData\Local\Microsoft\Windows\Temporary Internet Files\Content.IE5\55YC8YQ6\MCj0441456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857760"/>
            <a:ext cx="785818" cy="751731"/>
          </a:xfrm>
          <a:prstGeom prst="rect">
            <a:avLst/>
          </a:prstGeom>
          <a:noFill/>
        </p:spPr>
      </p:pic>
      <p:pic>
        <p:nvPicPr>
          <p:cNvPr id="14" name="Picture 3" descr="C:\Users\Alejandro Merello\AppData\Local\Microsoft\Windows\Temporary Internet Files\Content.IE5\HCCJ8ER9\MCj044193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4518099"/>
            <a:ext cx="357190" cy="313367"/>
          </a:xfrm>
          <a:prstGeom prst="rect">
            <a:avLst/>
          </a:prstGeom>
          <a:noFill/>
        </p:spPr>
      </p:pic>
      <p:sp>
        <p:nvSpPr>
          <p:cNvPr id="11" name="10 Nube"/>
          <p:cNvSpPr/>
          <p:nvPr/>
        </p:nvSpPr>
        <p:spPr>
          <a:xfrm>
            <a:off x="5857884" y="2500306"/>
            <a:ext cx="1857388" cy="928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Internet</a:t>
            </a:r>
            <a:endParaRPr lang="es-CL" sz="1600" dirty="0"/>
          </a:p>
        </p:txBody>
      </p:sp>
      <p:pic>
        <p:nvPicPr>
          <p:cNvPr id="13" name="12 Imagen" descr="camar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88" y="3500438"/>
            <a:ext cx="1590675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2 -0.02801 L 0.14567 0.11898 " pathEditMode="fixed" rAng="0" ptsTypes="AA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2037 L 0.06042 -0.30509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-0.30509 L 0.14705 -0.04259 " pathEditMode="relative" ptsTypes="AA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214282" y="4572008"/>
            <a:ext cx="7572428" cy="1071570"/>
          </a:xfrm>
          <a:prstGeom prst="roundRect">
            <a:avLst/>
          </a:prstGeom>
          <a:solidFill>
            <a:schemeClr val="bg1">
              <a:lumMod val="85000"/>
              <a:alpha val="6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Implementación</a:t>
            </a:r>
            <a:endParaRPr lang="es-CL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 redondeado"/>
          <p:cNvSpPr/>
          <p:nvPr/>
        </p:nvSpPr>
        <p:spPr>
          <a:xfrm>
            <a:off x="357158" y="285728"/>
            <a:ext cx="8501122" cy="6357982"/>
          </a:xfrm>
          <a:prstGeom prst="roundRect">
            <a:avLst/>
          </a:prstGeom>
          <a:solidFill>
            <a:schemeClr val="bg1">
              <a:lumMod val="65000"/>
              <a:alpha val="6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100" dirty="0">
              <a:solidFill>
                <a:schemeClr val="tx1"/>
              </a:solidFill>
            </a:endParaRPr>
          </a:p>
        </p:txBody>
      </p:sp>
      <p:pic>
        <p:nvPicPr>
          <p:cNvPr id="6" name="5 Imagen" descr="diagram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429684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4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857224" y="2857496"/>
            <a:ext cx="7643866" cy="1143008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 smtClean="0">
                <a:solidFill>
                  <a:schemeClr val="tx1"/>
                </a:solidFill>
              </a:rPr>
              <a:t>¡¡SHOWTIME!!</a:t>
            </a:r>
            <a:endParaRPr lang="es-CL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52</Words>
  <Application>Microsoft Office PowerPoint</Application>
  <PresentationFormat>Presentación en pantalla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Televigilancia Automática</vt:lpstr>
      <vt:lpstr>Diapositiva 2</vt:lpstr>
      <vt:lpstr>Diapositiva 3</vt:lpstr>
      <vt:lpstr>Diapositiva 4</vt:lpstr>
      <vt:lpstr>Diapositiva 5</vt:lpstr>
      <vt:lpstr>Solución Propuesta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Televigilancia Automática</dc:title>
  <dc:creator>ivan</dc:creator>
  <cp:lastModifiedBy>ivan</cp:lastModifiedBy>
  <cp:revision>34</cp:revision>
  <dcterms:created xsi:type="dcterms:W3CDTF">2009-11-16T02:42:26Z</dcterms:created>
  <dcterms:modified xsi:type="dcterms:W3CDTF">2009-11-18T01:46:15Z</dcterms:modified>
</cp:coreProperties>
</file>