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Fira Sans Extra Condense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606960-D395-4366-B1AE-3E594D6A1D11}">
  <a:tblStyle styleId="{78606960-D395-4366-B1AE-3E594D6A1D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FiraSansExtraCondensed-bold.fntdata"/><Relationship Id="rId10" Type="http://schemas.openxmlformats.org/officeDocument/2006/relationships/slide" Target="slides/slide5.xml"/><Relationship Id="rId21" Type="http://schemas.openxmlformats.org/officeDocument/2006/relationships/font" Target="fonts/FiraSansExtraCondensed-regular.fntdata"/><Relationship Id="rId13" Type="http://schemas.openxmlformats.org/officeDocument/2006/relationships/slide" Target="slides/slide8.xml"/><Relationship Id="rId24" Type="http://schemas.openxmlformats.org/officeDocument/2006/relationships/font" Target="fonts/FiraSansExtraCondensed-boldItalic.fntdata"/><Relationship Id="rId12" Type="http://schemas.openxmlformats.org/officeDocument/2006/relationships/slide" Target="slides/slide7.xml"/><Relationship Id="rId23" Type="http://schemas.openxmlformats.org/officeDocument/2006/relationships/font" Target="fonts/FiraSansExtraCondense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51d6f605f_0_1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e51d6f605f_0_1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522d6102d_0_9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522d6102d_0_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51d6f605f_0_1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51d6f605f_0_1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51d6f605f_0_1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51d6f605f_0_1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51d6f605f_0_2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51d6f605f_0_2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522d6102d_0_1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522d6102d_0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575eef8879_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575eef8879_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51d6f605f_0_1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51d6f605f_0_1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51d6f605f_0_1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51d6f605f_0_1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e51d6f605f_0_1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e51d6f605f_0_1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772100" y="1433500"/>
            <a:ext cx="3914700" cy="164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772100" y="3227900"/>
            <a:ext cx="3914700" cy="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27875" y="332250"/>
            <a:ext cx="5400000" cy="26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Proyecto: gestión de partido de baloncesto</a:t>
            </a:r>
            <a:endParaRPr sz="5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442375" y="3069725"/>
            <a:ext cx="2185500" cy="17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Integrantes: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Nicolás Verdugo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Sebastián Álvarez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Álvaro Carrasco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Camilo Contreras</a:t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470559" y="332256"/>
            <a:ext cx="3545199" cy="4475978"/>
            <a:chOff x="1278825" y="608350"/>
            <a:chExt cx="3177271" cy="4011452"/>
          </a:xfrm>
        </p:grpSpPr>
        <p:sp>
          <p:nvSpPr>
            <p:cNvPr id="57" name="Google Shape;57;p13"/>
            <p:cNvSpPr/>
            <p:nvPr/>
          </p:nvSpPr>
          <p:spPr>
            <a:xfrm>
              <a:off x="1880762" y="1333050"/>
              <a:ext cx="1973476" cy="1727751"/>
            </a:xfrm>
            <a:custGeom>
              <a:rect b="b" l="l" r="r" t="t"/>
              <a:pathLst>
                <a:path extrusionOk="0" h="25207" w="28792">
                  <a:moveTo>
                    <a:pt x="14386" y="0"/>
                  </a:moveTo>
                  <a:cubicBezTo>
                    <a:pt x="12352" y="0"/>
                    <a:pt x="10289" y="494"/>
                    <a:pt x="8377" y="1534"/>
                  </a:cubicBezTo>
                  <a:cubicBezTo>
                    <a:pt x="2260" y="4858"/>
                    <a:pt x="0" y="12507"/>
                    <a:pt x="3324" y="18624"/>
                  </a:cubicBezTo>
                  <a:cubicBezTo>
                    <a:pt x="5609" y="22823"/>
                    <a:pt x="9937" y="25207"/>
                    <a:pt x="14405" y="25207"/>
                  </a:cubicBezTo>
                  <a:cubicBezTo>
                    <a:pt x="16439" y="25207"/>
                    <a:pt x="18502" y="24713"/>
                    <a:pt x="20414" y="23671"/>
                  </a:cubicBezTo>
                  <a:cubicBezTo>
                    <a:pt x="26531" y="20347"/>
                    <a:pt x="28791" y="12698"/>
                    <a:pt x="25467" y="6581"/>
                  </a:cubicBezTo>
                  <a:cubicBezTo>
                    <a:pt x="23182" y="2381"/>
                    <a:pt x="18854" y="0"/>
                    <a:pt x="14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992199" y="1313481"/>
              <a:ext cx="1750296" cy="1738373"/>
            </a:xfrm>
            <a:custGeom>
              <a:rect b="b" l="l" r="r" t="t"/>
              <a:pathLst>
                <a:path extrusionOk="0" h="26536" w="26718">
                  <a:moveTo>
                    <a:pt x="12384" y="500"/>
                  </a:moveTo>
                  <a:lnTo>
                    <a:pt x="12384" y="500"/>
                  </a:lnTo>
                  <a:cubicBezTo>
                    <a:pt x="12386" y="503"/>
                    <a:pt x="12388" y="504"/>
                    <a:pt x="12390" y="506"/>
                  </a:cubicBezTo>
                  <a:lnTo>
                    <a:pt x="12390" y="506"/>
                  </a:lnTo>
                  <a:cubicBezTo>
                    <a:pt x="12387" y="502"/>
                    <a:pt x="12385" y="500"/>
                    <a:pt x="12384" y="500"/>
                  </a:cubicBezTo>
                  <a:close/>
                  <a:moveTo>
                    <a:pt x="12780" y="0"/>
                  </a:moveTo>
                  <a:lnTo>
                    <a:pt x="12402" y="514"/>
                  </a:lnTo>
                  <a:cubicBezTo>
                    <a:pt x="12402" y="514"/>
                    <a:pt x="12397" y="511"/>
                    <a:pt x="12390" y="506"/>
                  </a:cubicBezTo>
                  <a:lnTo>
                    <a:pt x="12390" y="506"/>
                  </a:lnTo>
                  <a:cubicBezTo>
                    <a:pt x="12408" y="527"/>
                    <a:pt x="12458" y="611"/>
                    <a:pt x="12438" y="796"/>
                  </a:cubicBezTo>
                  <a:cubicBezTo>
                    <a:pt x="12398" y="1132"/>
                    <a:pt x="12120" y="1837"/>
                    <a:pt x="10820" y="3079"/>
                  </a:cubicBezTo>
                  <a:cubicBezTo>
                    <a:pt x="9479" y="2794"/>
                    <a:pt x="8066" y="2651"/>
                    <a:pt x="6582" y="2651"/>
                  </a:cubicBezTo>
                  <a:cubicBezTo>
                    <a:pt x="6238" y="2651"/>
                    <a:pt x="5891" y="2659"/>
                    <a:pt x="5540" y="2674"/>
                  </a:cubicBezTo>
                  <a:cubicBezTo>
                    <a:pt x="5362" y="2683"/>
                    <a:pt x="5226" y="2833"/>
                    <a:pt x="5235" y="3006"/>
                  </a:cubicBezTo>
                  <a:cubicBezTo>
                    <a:pt x="5239" y="3178"/>
                    <a:pt x="5380" y="3311"/>
                    <a:pt x="5550" y="3311"/>
                  </a:cubicBezTo>
                  <a:cubicBezTo>
                    <a:pt x="5556" y="3311"/>
                    <a:pt x="5561" y="3311"/>
                    <a:pt x="5567" y="3311"/>
                  </a:cubicBezTo>
                  <a:cubicBezTo>
                    <a:pt x="5900" y="3297"/>
                    <a:pt x="6228" y="3290"/>
                    <a:pt x="6549" y="3290"/>
                  </a:cubicBezTo>
                  <a:cubicBezTo>
                    <a:pt x="7876" y="3290"/>
                    <a:pt x="9101" y="3408"/>
                    <a:pt x="10228" y="3620"/>
                  </a:cubicBezTo>
                  <a:cubicBezTo>
                    <a:pt x="9078" y="4625"/>
                    <a:pt x="7341" y="5921"/>
                    <a:pt x="4717" y="7572"/>
                  </a:cubicBezTo>
                  <a:cubicBezTo>
                    <a:pt x="442" y="10264"/>
                    <a:pt x="33" y="14261"/>
                    <a:pt x="19" y="14434"/>
                  </a:cubicBezTo>
                  <a:cubicBezTo>
                    <a:pt x="1" y="14607"/>
                    <a:pt x="133" y="14762"/>
                    <a:pt x="305" y="14780"/>
                  </a:cubicBezTo>
                  <a:cubicBezTo>
                    <a:pt x="314" y="14781"/>
                    <a:pt x="323" y="14781"/>
                    <a:pt x="331" y="14781"/>
                  </a:cubicBezTo>
                  <a:cubicBezTo>
                    <a:pt x="498" y="14781"/>
                    <a:pt x="638" y="14657"/>
                    <a:pt x="656" y="14489"/>
                  </a:cubicBezTo>
                  <a:cubicBezTo>
                    <a:pt x="656" y="14452"/>
                    <a:pt x="1060" y="10632"/>
                    <a:pt x="5058" y="8113"/>
                  </a:cubicBezTo>
                  <a:cubicBezTo>
                    <a:pt x="7659" y="6476"/>
                    <a:pt x="9651" y="5021"/>
                    <a:pt x="11001" y="3784"/>
                  </a:cubicBezTo>
                  <a:cubicBezTo>
                    <a:pt x="11870" y="3988"/>
                    <a:pt x="12679" y="4252"/>
                    <a:pt x="13430" y="4561"/>
                  </a:cubicBezTo>
                  <a:cubicBezTo>
                    <a:pt x="11870" y="6085"/>
                    <a:pt x="10301" y="8027"/>
                    <a:pt x="9000" y="10123"/>
                  </a:cubicBezTo>
                  <a:cubicBezTo>
                    <a:pt x="7190" y="13034"/>
                    <a:pt x="4376" y="18741"/>
                    <a:pt x="5813" y="24257"/>
                  </a:cubicBezTo>
                  <a:cubicBezTo>
                    <a:pt x="5851" y="24404"/>
                    <a:pt x="5982" y="24498"/>
                    <a:pt x="6126" y="24498"/>
                  </a:cubicBezTo>
                  <a:cubicBezTo>
                    <a:pt x="6152" y="24498"/>
                    <a:pt x="6178" y="24495"/>
                    <a:pt x="6204" y="24489"/>
                  </a:cubicBezTo>
                  <a:cubicBezTo>
                    <a:pt x="6372" y="24444"/>
                    <a:pt x="6477" y="24271"/>
                    <a:pt x="6431" y="24098"/>
                  </a:cubicBezTo>
                  <a:cubicBezTo>
                    <a:pt x="5058" y="18809"/>
                    <a:pt x="7791" y="13284"/>
                    <a:pt x="9542" y="10464"/>
                  </a:cubicBezTo>
                  <a:cubicBezTo>
                    <a:pt x="10942" y="8209"/>
                    <a:pt x="12548" y="6285"/>
                    <a:pt x="14067" y="4839"/>
                  </a:cubicBezTo>
                  <a:cubicBezTo>
                    <a:pt x="14717" y="5139"/>
                    <a:pt x="15317" y="5471"/>
                    <a:pt x="15881" y="5826"/>
                  </a:cubicBezTo>
                  <a:cubicBezTo>
                    <a:pt x="15876" y="5830"/>
                    <a:pt x="15876" y="5830"/>
                    <a:pt x="15876" y="5830"/>
                  </a:cubicBezTo>
                  <a:cubicBezTo>
                    <a:pt x="15267" y="6430"/>
                    <a:pt x="14594" y="7536"/>
                    <a:pt x="14835" y="9377"/>
                  </a:cubicBezTo>
                  <a:cubicBezTo>
                    <a:pt x="15790" y="16740"/>
                    <a:pt x="15704" y="20892"/>
                    <a:pt x="15467" y="23075"/>
                  </a:cubicBezTo>
                  <a:cubicBezTo>
                    <a:pt x="15208" y="25471"/>
                    <a:pt x="14708" y="26108"/>
                    <a:pt x="14703" y="26113"/>
                  </a:cubicBezTo>
                  <a:lnTo>
                    <a:pt x="14708" y="26108"/>
                  </a:lnTo>
                  <a:lnTo>
                    <a:pt x="15185" y="26535"/>
                  </a:lnTo>
                  <a:cubicBezTo>
                    <a:pt x="15244" y="26467"/>
                    <a:pt x="15786" y="25808"/>
                    <a:pt x="16077" y="23361"/>
                  </a:cubicBezTo>
                  <a:cubicBezTo>
                    <a:pt x="16459" y="20178"/>
                    <a:pt x="16249" y="15312"/>
                    <a:pt x="15467" y="9295"/>
                  </a:cubicBezTo>
                  <a:cubicBezTo>
                    <a:pt x="15303" y="8022"/>
                    <a:pt x="15590" y="7013"/>
                    <a:pt x="16327" y="6285"/>
                  </a:cubicBezTo>
                  <a:cubicBezTo>
                    <a:pt x="16359" y="6253"/>
                    <a:pt x="16390" y="6221"/>
                    <a:pt x="16427" y="6194"/>
                  </a:cubicBezTo>
                  <a:cubicBezTo>
                    <a:pt x="19624" y="8431"/>
                    <a:pt x="21302" y="11437"/>
                    <a:pt x="22057" y="13170"/>
                  </a:cubicBezTo>
                  <a:cubicBezTo>
                    <a:pt x="23826" y="17231"/>
                    <a:pt x="23717" y="20906"/>
                    <a:pt x="22857" y="21751"/>
                  </a:cubicBezTo>
                  <a:cubicBezTo>
                    <a:pt x="22734" y="21874"/>
                    <a:pt x="22730" y="22079"/>
                    <a:pt x="22853" y="22202"/>
                  </a:cubicBezTo>
                  <a:cubicBezTo>
                    <a:pt x="22917" y="22266"/>
                    <a:pt x="23000" y="22298"/>
                    <a:pt x="23082" y="22298"/>
                  </a:cubicBezTo>
                  <a:cubicBezTo>
                    <a:pt x="23163" y="22298"/>
                    <a:pt x="23244" y="22267"/>
                    <a:pt x="23307" y="22206"/>
                  </a:cubicBezTo>
                  <a:cubicBezTo>
                    <a:pt x="24035" y="21483"/>
                    <a:pt x="24303" y="19591"/>
                    <a:pt x="23926" y="17236"/>
                  </a:cubicBezTo>
                  <a:cubicBezTo>
                    <a:pt x="23717" y="15903"/>
                    <a:pt x="23298" y="14421"/>
                    <a:pt x="22643" y="12915"/>
                  </a:cubicBezTo>
                  <a:cubicBezTo>
                    <a:pt x="21747" y="10869"/>
                    <a:pt x="20047" y="7981"/>
                    <a:pt x="16991" y="5785"/>
                  </a:cubicBezTo>
                  <a:cubicBezTo>
                    <a:pt x="17616" y="5425"/>
                    <a:pt x="18337" y="5257"/>
                    <a:pt x="18935" y="5257"/>
                  </a:cubicBezTo>
                  <a:cubicBezTo>
                    <a:pt x="19063" y="5257"/>
                    <a:pt x="19186" y="5265"/>
                    <a:pt x="19301" y="5280"/>
                  </a:cubicBezTo>
                  <a:cubicBezTo>
                    <a:pt x="23207" y="5826"/>
                    <a:pt x="26090" y="10055"/>
                    <a:pt x="26118" y="10096"/>
                  </a:cubicBezTo>
                  <a:cubicBezTo>
                    <a:pt x="26180" y="10187"/>
                    <a:pt x="26283" y="10237"/>
                    <a:pt x="26386" y="10237"/>
                  </a:cubicBezTo>
                  <a:cubicBezTo>
                    <a:pt x="26447" y="10237"/>
                    <a:pt x="26509" y="10220"/>
                    <a:pt x="26563" y="10182"/>
                  </a:cubicBezTo>
                  <a:cubicBezTo>
                    <a:pt x="26668" y="10109"/>
                    <a:pt x="26718" y="9987"/>
                    <a:pt x="26700" y="9868"/>
                  </a:cubicBezTo>
                  <a:cubicBezTo>
                    <a:pt x="26691" y="9823"/>
                    <a:pt x="26677" y="9778"/>
                    <a:pt x="26650" y="9741"/>
                  </a:cubicBezTo>
                  <a:cubicBezTo>
                    <a:pt x="26527" y="9555"/>
                    <a:pt x="23580" y="5234"/>
                    <a:pt x="19387" y="4648"/>
                  </a:cubicBezTo>
                  <a:cubicBezTo>
                    <a:pt x="19245" y="4628"/>
                    <a:pt x="19090" y="4618"/>
                    <a:pt x="18928" y="4618"/>
                  </a:cubicBezTo>
                  <a:cubicBezTo>
                    <a:pt x="18160" y="4618"/>
                    <a:pt x="17210" y="4848"/>
                    <a:pt x="16418" y="5389"/>
                  </a:cubicBezTo>
                  <a:cubicBezTo>
                    <a:pt x="15831" y="5003"/>
                    <a:pt x="15222" y="4661"/>
                    <a:pt x="14589" y="4357"/>
                  </a:cubicBezTo>
                  <a:cubicBezTo>
                    <a:pt x="16081" y="3029"/>
                    <a:pt x="17454" y="2188"/>
                    <a:pt x="18414" y="1987"/>
                  </a:cubicBezTo>
                  <a:cubicBezTo>
                    <a:pt x="18582" y="1956"/>
                    <a:pt x="18691" y="1792"/>
                    <a:pt x="18664" y="1628"/>
                  </a:cubicBezTo>
                  <a:cubicBezTo>
                    <a:pt x="18664" y="1619"/>
                    <a:pt x="18664" y="1615"/>
                    <a:pt x="18664" y="1610"/>
                  </a:cubicBezTo>
                  <a:cubicBezTo>
                    <a:pt x="18632" y="1460"/>
                    <a:pt x="18501" y="1357"/>
                    <a:pt x="18353" y="1357"/>
                  </a:cubicBezTo>
                  <a:cubicBezTo>
                    <a:pt x="18331" y="1357"/>
                    <a:pt x="18309" y="1360"/>
                    <a:pt x="18287" y="1364"/>
                  </a:cubicBezTo>
                  <a:cubicBezTo>
                    <a:pt x="17077" y="1615"/>
                    <a:pt x="15535" y="2610"/>
                    <a:pt x="13948" y="4066"/>
                  </a:cubicBezTo>
                  <a:cubicBezTo>
                    <a:pt x="13180" y="3738"/>
                    <a:pt x="12379" y="3470"/>
                    <a:pt x="11552" y="3252"/>
                  </a:cubicBezTo>
                  <a:cubicBezTo>
                    <a:pt x="12539" y="2256"/>
                    <a:pt x="13057" y="1419"/>
                    <a:pt x="13080" y="760"/>
                  </a:cubicBezTo>
                  <a:cubicBezTo>
                    <a:pt x="13084" y="673"/>
                    <a:pt x="13080" y="596"/>
                    <a:pt x="13066" y="528"/>
                  </a:cubicBezTo>
                  <a:cubicBezTo>
                    <a:pt x="13011" y="177"/>
                    <a:pt x="12807" y="18"/>
                    <a:pt x="12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916267" y="2752156"/>
              <a:ext cx="1902123" cy="1867646"/>
            </a:xfrm>
            <a:custGeom>
              <a:rect b="b" l="l" r="r" t="t"/>
              <a:pathLst>
                <a:path extrusionOk="0" h="27248" w="27751">
                  <a:moveTo>
                    <a:pt x="25958" y="3208"/>
                  </a:moveTo>
                  <a:lnTo>
                    <a:pt x="25258" y="5992"/>
                  </a:lnTo>
                  <a:lnTo>
                    <a:pt x="24530" y="5055"/>
                  </a:lnTo>
                  <a:lnTo>
                    <a:pt x="25958" y="3208"/>
                  </a:lnTo>
                  <a:close/>
                  <a:moveTo>
                    <a:pt x="1792" y="3172"/>
                  </a:moveTo>
                  <a:lnTo>
                    <a:pt x="3243" y="5055"/>
                  </a:lnTo>
                  <a:lnTo>
                    <a:pt x="2502" y="6010"/>
                  </a:lnTo>
                  <a:lnTo>
                    <a:pt x="1792" y="3172"/>
                  </a:lnTo>
                  <a:close/>
                  <a:moveTo>
                    <a:pt x="6404" y="2708"/>
                  </a:moveTo>
                  <a:lnTo>
                    <a:pt x="8173" y="4959"/>
                  </a:lnTo>
                  <a:lnTo>
                    <a:pt x="6340" y="7338"/>
                  </a:lnTo>
                  <a:lnTo>
                    <a:pt x="4575" y="5059"/>
                  </a:lnTo>
                  <a:lnTo>
                    <a:pt x="6404" y="2708"/>
                  </a:lnTo>
                  <a:close/>
                  <a:moveTo>
                    <a:pt x="21374" y="2708"/>
                  </a:moveTo>
                  <a:lnTo>
                    <a:pt x="23198" y="5059"/>
                  </a:lnTo>
                  <a:lnTo>
                    <a:pt x="21438" y="7338"/>
                  </a:lnTo>
                  <a:lnTo>
                    <a:pt x="19601" y="4959"/>
                  </a:lnTo>
                  <a:lnTo>
                    <a:pt x="21374" y="2708"/>
                  </a:lnTo>
                  <a:close/>
                  <a:moveTo>
                    <a:pt x="11347" y="2567"/>
                  </a:moveTo>
                  <a:lnTo>
                    <a:pt x="13221" y="4977"/>
                  </a:lnTo>
                  <a:lnTo>
                    <a:pt x="11388" y="7342"/>
                  </a:lnTo>
                  <a:lnTo>
                    <a:pt x="9510" y="4950"/>
                  </a:lnTo>
                  <a:lnTo>
                    <a:pt x="11347" y="2567"/>
                  </a:lnTo>
                  <a:close/>
                  <a:moveTo>
                    <a:pt x="16427" y="2567"/>
                  </a:moveTo>
                  <a:lnTo>
                    <a:pt x="18268" y="4950"/>
                  </a:lnTo>
                  <a:lnTo>
                    <a:pt x="16386" y="7342"/>
                  </a:lnTo>
                  <a:lnTo>
                    <a:pt x="14553" y="4977"/>
                  </a:lnTo>
                  <a:lnTo>
                    <a:pt x="16427" y="2567"/>
                  </a:lnTo>
                  <a:close/>
                  <a:moveTo>
                    <a:pt x="13889" y="5837"/>
                  </a:moveTo>
                  <a:lnTo>
                    <a:pt x="15717" y="8193"/>
                  </a:lnTo>
                  <a:lnTo>
                    <a:pt x="13889" y="10516"/>
                  </a:lnTo>
                  <a:lnTo>
                    <a:pt x="12056" y="8193"/>
                  </a:lnTo>
                  <a:lnTo>
                    <a:pt x="13889" y="5837"/>
                  </a:lnTo>
                  <a:close/>
                  <a:moveTo>
                    <a:pt x="3907" y="5914"/>
                  </a:moveTo>
                  <a:lnTo>
                    <a:pt x="5671" y="8202"/>
                  </a:lnTo>
                  <a:lnTo>
                    <a:pt x="3821" y="10603"/>
                  </a:lnTo>
                  <a:lnTo>
                    <a:pt x="3561" y="10216"/>
                  </a:lnTo>
                  <a:lnTo>
                    <a:pt x="2829" y="7306"/>
                  </a:lnTo>
                  <a:lnTo>
                    <a:pt x="3907" y="5914"/>
                  </a:lnTo>
                  <a:close/>
                  <a:moveTo>
                    <a:pt x="8846" y="5814"/>
                  </a:moveTo>
                  <a:lnTo>
                    <a:pt x="10724" y="8197"/>
                  </a:lnTo>
                  <a:lnTo>
                    <a:pt x="8855" y="10603"/>
                  </a:lnTo>
                  <a:lnTo>
                    <a:pt x="7004" y="8202"/>
                  </a:lnTo>
                  <a:lnTo>
                    <a:pt x="8846" y="5814"/>
                  </a:lnTo>
                  <a:close/>
                  <a:moveTo>
                    <a:pt x="18928" y="5814"/>
                  </a:moveTo>
                  <a:lnTo>
                    <a:pt x="20770" y="8202"/>
                  </a:lnTo>
                  <a:lnTo>
                    <a:pt x="18919" y="10603"/>
                  </a:lnTo>
                  <a:lnTo>
                    <a:pt x="17054" y="8197"/>
                  </a:lnTo>
                  <a:lnTo>
                    <a:pt x="18928" y="5814"/>
                  </a:lnTo>
                  <a:close/>
                  <a:moveTo>
                    <a:pt x="23867" y="5919"/>
                  </a:moveTo>
                  <a:lnTo>
                    <a:pt x="24931" y="7292"/>
                  </a:lnTo>
                  <a:lnTo>
                    <a:pt x="24076" y="10703"/>
                  </a:lnTo>
                  <a:cubicBezTo>
                    <a:pt x="24067" y="10707"/>
                    <a:pt x="24053" y="10712"/>
                    <a:pt x="24039" y="10721"/>
                  </a:cubicBezTo>
                  <a:lnTo>
                    <a:pt x="22102" y="8202"/>
                  </a:lnTo>
                  <a:lnTo>
                    <a:pt x="23867" y="5919"/>
                  </a:lnTo>
                  <a:close/>
                  <a:moveTo>
                    <a:pt x="11392" y="9052"/>
                  </a:moveTo>
                  <a:lnTo>
                    <a:pt x="13216" y="11367"/>
                  </a:lnTo>
                  <a:lnTo>
                    <a:pt x="11315" y="13786"/>
                  </a:lnTo>
                  <a:lnTo>
                    <a:pt x="9519" y="11462"/>
                  </a:lnTo>
                  <a:lnTo>
                    <a:pt x="11392" y="9052"/>
                  </a:lnTo>
                  <a:close/>
                  <a:moveTo>
                    <a:pt x="16381" y="9052"/>
                  </a:moveTo>
                  <a:lnTo>
                    <a:pt x="18255" y="11462"/>
                  </a:lnTo>
                  <a:lnTo>
                    <a:pt x="16458" y="13786"/>
                  </a:lnTo>
                  <a:lnTo>
                    <a:pt x="14558" y="11367"/>
                  </a:lnTo>
                  <a:lnTo>
                    <a:pt x="16381" y="9052"/>
                  </a:lnTo>
                  <a:close/>
                  <a:moveTo>
                    <a:pt x="6340" y="9066"/>
                  </a:moveTo>
                  <a:lnTo>
                    <a:pt x="8191" y="11462"/>
                  </a:lnTo>
                  <a:lnTo>
                    <a:pt x="6158" y="14077"/>
                  </a:lnTo>
                  <a:lnTo>
                    <a:pt x="4444" y="11526"/>
                  </a:lnTo>
                  <a:lnTo>
                    <a:pt x="6340" y="9066"/>
                  </a:lnTo>
                  <a:close/>
                  <a:moveTo>
                    <a:pt x="21434" y="9066"/>
                  </a:moveTo>
                  <a:lnTo>
                    <a:pt x="23384" y="11594"/>
                  </a:lnTo>
                  <a:lnTo>
                    <a:pt x="21688" y="14168"/>
                  </a:lnTo>
                  <a:lnTo>
                    <a:pt x="19587" y="11462"/>
                  </a:lnTo>
                  <a:lnTo>
                    <a:pt x="21434" y="9066"/>
                  </a:lnTo>
                  <a:close/>
                  <a:moveTo>
                    <a:pt x="23366" y="13536"/>
                  </a:moveTo>
                  <a:lnTo>
                    <a:pt x="22834" y="15651"/>
                  </a:lnTo>
                  <a:lnTo>
                    <a:pt x="22370" y="15046"/>
                  </a:lnTo>
                  <a:lnTo>
                    <a:pt x="23366" y="13536"/>
                  </a:lnTo>
                  <a:close/>
                  <a:moveTo>
                    <a:pt x="4321" y="13231"/>
                  </a:moveTo>
                  <a:lnTo>
                    <a:pt x="5480" y="14950"/>
                  </a:lnTo>
                  <a:lnTo>
                    <a:pt x="4930" y="15655"/>
                  </a:lnTo>
                  <a:lnTo>
                    <a:pt x="4321" y="13231"/>
                  </a:lnTo>
                  <a:close/>
                  <a:moveTo>
                    <a:pt x="13889" y="12217"/>
                  </a:moveTo>
                  <a:lnTo>
                    <a:pt x="15794" y="14646"/>
                  </a:lnTo>
                  <a:lnTo>
                    <a:pt x="13889" y="17120"/>
                  </a:lnTo>
                  <a:lnTo>
                    <a:pt x="11979" y="14646"/>
                  </a:lnTo>
                  <a:lnTo>
                    <a:pt x="13889" y="12217"/>
                  </a:lnTo>
                  <a:close/>
                  <a:moveTo>
                    <a:pt x="8855" y="12322"/>
                  </a:moveTo>
                  <a:lnTo>
                    <a:pt x="10642" y="14641"/>
                  </a:lnTo>
                  <a:lnTo>
                    <a:pt x="8432" y="17452"/>
                  </a:lnTo>
                  <a:lnTo>
                    <a:pt x="6777" y="14996"/>
                  </a:lnTo>
                  <a:lnTo>
                    <a:pt x="8855" y="12322"/>
                  </a:lnTo>
                  <a:close/>
                  <a:moveTo>
                    <a:pt x="18919" y="12322"/>
                  </a:moveTo>
                  <a:lnTo>
                    <a:pt x="21074" y="15096"/>
                  </a:lnTo>
                  <a:lnTo>
                    <a:pt x="19442" y="17574"/>
                  </a:lnTo>
                  <a:lnTo>
                    <a:pt x="17131" y="14641"/>
                  </a:lnTo>
                  <a:lnTo>
                    <a:pt x="18919" y="12322"/>
                  </a:lnTo>
                  <a:close/>
                  <a:moveTo>
                    <a:pt x="21756" y="15974"/>
                  </a:moveTo>
                  <a:lnTo>
                    <a:pt x="22511" y="16947"/>
                  </a:lnTo>
                  <a:lnTo>
                    <a:pt x="21652" y="20380"/>
                  </a:lnTo>
                  <a:lnTo>
                    <a:pt x="20124" y="18443"/>
                  </a:lnTo>
                  <a:lnTo>
                    <a:pt x="21756" y="15974"/>
                  </a:lnTo>
                  <a:close/>
                  <a:moveTo>
                    <a:pt x="6099" y="15869"/>
                  </a:moveTo>
                  <a:lnTo>
                    <a:pt x="7745" y="18320"/>
                  </a:lnTo>
                  <a:lnTo>
                    <a:pt x="6122" y="20385"/>
                  </a:lnTo>
                  <a:lnTo>
                    <a:pt x="5258" y="16956"/>
                  </a:lnTo>
                  <a:lnTo>
                    <a:pt x="6099" y="15869"/>
                  </a:lnTo>
                  <a:close/>
                  <a:moveTo>
                    <a:pt x="11306" y="15501"/>
                  </a:moveTo>
                  <a:lnTo>
                    <a:pt x="13221" y="17979"/>
                  </a:lnTo>
                  <a:lnTo>
                    <a:pt x="10851" y="21053"/>
                  </a:lnTo>
                  <a:lnTo>
                    <a:pt x="9046" y="18370"/>
                  </a:lnTo>
                  <a:lnTo>
                    <a:pt x="11306" y="15501"/>
                  </a:lnTo>
                  <a:close/>
                  <a:moveTo>
                    <a:pt x="16468" y="15501"/>
                  </a:moveTo>
                  <a:lnTo>
                    <a:pt x="18828" y="18498"/>
                  </a:lnTo>
                  <a:lnTo>
                    <a:pt x="17041" y="21203"/>
                  </a:lnTo>
                  <a:lnTo>
                    <a:pt x="14553" y="17979"/>
                  </a:lnTo>
                  <a:lnTo>
                    <a:pt x="16468" y="15501"/>
                  </a:lnTo>
                  <a:close/>
                  <a:moveTo>
                    <a:pt x="8364" y="19239"/>
                  </a:moveTo>
                  <a:lnTo>
                    <a:pt x="10174" y="21931"/>
                  </a:lnTo>
                  <a:lnTo>
                    <a:pt x="7409" y="25510"/>
                  </a:lnTo>
                  <a:lnTo>
                    <a:pt x="6445" y="21676"/>
                  </a:lnTo>
                  <a:lnTo>
                    <a:pt x="8364" y="19239"/>
                  </a:lnTo>
                  <a:close/>
                  <a:moveTo>
                    <a:pt x="19514" y="19371"/>
                  </a:moveTo>
                  <a:lnTo>
                    <a:pt x="21324" y="21672"/>
                  </a:lnTo>
                  <a:lnTo>
                    <a:pt x="20365" y="25510"/>
                  </a:lnTo>
                  <a:lnTo>
                    <a:pt x="17723" y="22086"/>
                  </a:lnTo>
                  <a:lnTo>
                    <a:pt x="19514" y="19371"/>
                  </a:lnTo>
                  <a:close/>
                  <a:moveTo>
                    <a:pt x="13889" y="18843"/>
                  </a:moveTo>
                  <a:lnTo>
                    <a:pt x="16427" y="22136"/>
                  </a:lnTo>
                  <a:lnTo>
                    <a:pt x="14025" y="25769"/>
                  </a:lnTo>
                  <a:lnTo>
                    <a:pt x="11470" y="21972"/>
                  </a:lnTo>
                  <a:lnTo>
                    <a:pt x="13889" y="18843"/>
                  </a:lnTo>
                  <a:close/>
                  <a:moveTo>
                    <a:pt x="582" y="1"/>
                  </a:moveTo>
                  <a:cubicBezTo>
                    <a:pt x="540" y="1"/>
                    <a:pt x="498" y="6"/>
                    <a:pt x="455" y="16"/>
                  </a:cubicBezTo>
                  <a:cubicBezTo>
                    <a:pt x="173" y="89"/>
                    <a:pt x="1" y="375"/>
                    <a:pt x="73" y="657"/>
                  </a:cubicBezTo>
                  <a:lnTo>
                    <a:pt x="6654" y="26820"/>
                  </a:lnTo>
                  <a:cubicBezTo>
                    <a:pt x="6654" y="26820"/>
                    <a:pt x="6654" y="26824"/>
                    <a:pt x="6654" y="26824"/>
                  </a:cubicBezTo>
                  <a:cubicBezTo>
                    <a:pt x="6663" y="26851"/>
                    <a:pt x="6672" y="26879"/>
                    <a:pt x="6681" y="26906"/>
                  </a:cubicBezTo>
                  <a:cubicBezTo>
                    <a:pt x="6695" y="26929"/>
                    <a:pt x="6708" y="26952"/>
                    <a:pt x="6722" y="26974"/>
                  </a:cubicBezTo>
                  <a:cubicBezTo>
                    <a:pt x="6722" y="26979"/>
                    <a:pt x="6727" y="26983"/>
                    <a:pt x="6727" y="26988"/>
                  </a:cubicBezTo>
                  <a:cubicBezTo>
                    <a:pt x="6740" y="27006"/>
                    <a:pt x="6758" y="27024"/>
                    <a:pt x="6777" y="27047"/>
                  </a:cubicBezTo>
                  <a:cubicBezTo>
                    <a:pt x="6777" y="27047"/>
                    <a:pt x="6781" y="27052"/>
                    <a:pt x="6786" y="27056"/>
                  </a:cubicBezTo>
                  <a:cubicBezTo>
                    <a:pt x="6804" y="27074"/>
                    <a:pt x="6822" y="27093"/>
                    <a:pt x="6840" y="27106"/>
                  </a:cubicBezTo>
                  <a:cubicBezTo>
                    <a:pt x="6863" y="27124"/>
                    <a:pt x="6890" y="27143"/>
                    <a:pt x="6913" y="27156"/>
                  </a:cubicBezTo>
                  <a:cubicBezTo>
                    <a:pt x="6931" y="27165"/>
                    <a:pt x="6949" y="27170"/>
                    <a:pt x="6963" y="27179"/>
                  </a:cubicBezTo>
                  <a:cubicBezTo>
                    <a:pt x="6977" y="27179"/>
                    <a:pt x="6986" y="27188"/>
                    <a:pt x="6995" y="27188"/>
                  </a:cubicBezTo>
                  <a:cubicBezTo>
                    <a:pt x="7013" y="27197"/>
                    <a:pt x="7031" y="27197"/>
                    <a:pt x="7049" y="27202"/>
                  </a:cubicBezTo>
                  <a:cubicBezTo>
                    <a:pt x="7058" y="27206"/>
                    <a:pt x="7068" y="27211"/>
                    <a:pt x="7077" y="27211"/>
                  </a:cubicBezTo>
                  <a:cubicBezTo>
                    <a:pt x="7099" y="27215"/>
                    <a:pt x="7118" y="27215"/>
                    <a:pt x="7140" y="27215"/>
                  </a:cubicBezTo>
                  <a:cubicBezTo>
                    <a:pt x="7149" y="27215"/>
                    <a:pt x="7154" y="27220"/>
                    <a:pt x="7163" y="27220"/>
                  </a:cubicBezTo>
                  <a:cubicBezTo>
                    <a:pt x="7168" y="27220"/>
                    <a:pt x="7172" y="27215"/>
                    <a:pt x="7181" y="27215"/>
                  </a:cubicBezTo>
                  <a:lnTo>
                    <a:pt x="7222" y="27215"/>
                  </a:lnTo>
                  <a:cubicBezTo>
                    <a:pt x="7231" y="27215"/>
                    <a:pt x="7240" y="27211"/>
                    <a:pt x="7245" y="27211"/>
                  </a:cubicBezTo>
                  <a:cubicBezTo>
                    <a:pt x="7259" y="27206"/>
                    <a:pt x="7272" y="27206"/>
                    <a:pt x="7286" y="27202"/>
                  </a:cubicBezTo>
                  <a:lnTo>
                    <a:pt x="7290" y="27202"/>
                  </a:lnTo>
                  <a:cubicBezTo>
                    <a:pt x="7300" y="27197"/>
                    <a:pt x="7309" y="27197"/>
                    <a:pt x="7318" y="27193"/>
                  </a:cubicBezTo>
                  <a:cubicBezTo>
                    <a:pt x="7327" y="27193"/>
                    <a:pt x="7331" y="27188"/>
                    <a:pt x="7340" y="27188"/>
                  </a:cubicBezTo>
                  <a:cubicBezTo>
                    <a:pt x="7359" y="27179"/>
                    <a:pt x="7372" y="27174"/>
                    <a:pt x="7390" y="27165"/>
                  </a:cubicBezTo>
                  <a:cubicBezTo>
                    <a:pt x="7409" y="27156"/>
                    <a:pt x="7427" y="27147"/>
                    <a:pt x="7440" y="27138"/>
                  </a:cubicBezTo>
                  <a:cubicBezTo>
                    <a:pt x="7445" y="27133"/>
                    <a:pt x="7450" y="27133"/>
                    <a:pt x="7454" y="27129"/>
                  </a:cubicBezTo>
                  <a:cubicBezTo>
                    <a:pt x="7468" y="27120"/>
                    <a:pt x="7477" y="27115"/>
                    <a:pt x="7486" y="27106"/>
                  </a:cubicBezTo>
                  <a:cubicBezTo>
                    <a:pt x="7495" y="27102"/>
                    <a:pt x="7500" y="27097"/>
                    <a:pt x="7504" y="27093"/>
                  </a:cubicBezTo>
                  <a:cubicBezTo>
                    <a:pt x="7513" y="27083"/>
                    <a:pt x="7522" y="27074"/>
                    <a:pt x="7531" y="27065"/>
                  </a:cubicBezTo>
                  <a:cubicBezTo>
                    <a:pt x="7536" y="27061"/>
                    <a:pt x="7541" y="27056"/>
                    <a:pt x="7545" y="27052"/>
                  </a:cubicBezTo>
                  <a:cubicBezTo>
                    <a:pt x="7554" y="27042"/>
                    <a:pt x="7563" y="27033"/>
                    <a:pt x="7572" y="27020"/>
                  </a:cubicBezTo>
                  <a:cubicBezTo>
                    <a:pt x="7577" y="27020"/>
                    <a:pt x="7577" y="27015"/>
                    <a:pt x="7581" y="27011"/>
                  </a:cubicBezTo>
                  <a:lnTo>
                    <a:pt x="10792" y="22850"/>
                  </a:lnTo>
                  <a:lnTo>
                    <a:pt x="13593" y="27011"/>
                  </a:lnTo>
                  <a:cubicBezTo>
                    <a:pt x="13603" y="27029"/>
                    <a:pt x="13616" y="27042"/>
                    <a:pt x="13630" y="27061"/>
                  </a:cubicBezTo>
                  <a:cubicBezTo>
                    <a:pt x="13634" y="27065"/>
                    <a:pt x="13639" y="27070"/>
                    <a:pt x="13643" y="27074"/>
                  </a:cubicBezTo>
                  <a:cubicBezTo>
                    <a:pt x="13653" y="27083"/>
                    <a:pt x="13662" y="27093"/>
                    <a:pt x="13671" y="27102"/>
                  </a:cubicBezTo>
                  <a:cubicBezTo>
                    <a:pt x="13680" y="27111"/>
                    <a:pt x="13684" y="27115"/>
                    <a:pt x="13689" y="27120"/>
                  </a:cubicBezTo>
                  <a:cubicBezTo>
                    <a:pt x="13698" y="27129"/>
                    <a:pt x="13707" y="27133"/>
                    <a:pt x="13716" y="27143"/>
                  </a:cubicBezTo>
                  <a:cubicBezTo>
                    <a:pt x="13725" y="27147"/>
                    <a:pt x="13730" y="27152"/>
                    <a:pt x="13739" y="27156"/>
                  </a:cubicBezTo>
                  <a:cubicBezTo>
                    <a:pt x="13739" y="27156"/>
                    <a:pt x="13739" y="27156"/>
                    <a:pt x="13739" y="27161"/>
                  </a:cubicBezTo>
                  <a:cubicBezTo>
                    <a:pt x="13744" y="27161"/>
                    <a:pt x="13748" y="27161"/>
                    <a:pt x="13748" y="27165"/>
                  </a:cubicBezTo>
                  <a:cubicBezTo>
                    <a:pt x="13766" y="27174"/>
                    <a:pt x="13784" y="27183"/>
                    <a:pt x="13803" y="27193"/>
                  </a:cubicBezTo>
                  <a:cubicBezTo>
                    <a:pt x="13807" y="27197"/>
                    <a:pt x="13816" y="27197"/>
                    <a:pt x="13825" y="27202"/>
                  </a:cubicBezTo>
                  <a:cubicBezTo>
                    <a:pt x="13839" y="27206"/>
                    <a:pt x="13853" y="27215"/>
                    <a:pt x="13866" y="27220"/>
                  </a:cubicBezTo>
                  <a:cubicBezTo>
                    <a:pt x="13875" y="27220"/>
                    <a:pt x="13884" y="27224"/>
                    <a:pt x="13894" y="27229"/>
                  </a:cubicBezTo>
                  <a:cubicBezTo>
                    <a:pt x="13907" y="27229"/>
                    <a:pt x="13921" y="27233"/>
                    <a:pt x="13935" y="27238"/>
                  </a:cubicBezTo>
                  <a:cubicBezTo>
                    <a:pt x="13944" y="27238"/>
                    <a:pt x="13953" y="27238"/>
                    <a:pt x="13962" y="27243"/>
                  </a:cubicBezTo>
                  <a:cubicBezTo>
                    <a:pt x="13985" y="27243"/>
                    <a:pt x="14003" y="27247"/>
                    <a:pt x="14025" y="27247"/>
                  </a:cubicBezTo>
                  <a:lnTo>
                    <a:pt x="14035" y="27247"/>
                  </a:lnTo>
                  <a:cubicBezTo>
                    <a:pt x="14057" y="27247"/>
                    <a:pt x="14080" y="27243"/>
                    <a:pt x="14098" y="27243"/>
                  </a:cubicBezTo>
                  <a:cubicBezTo>
                    <a:pt x="14107" y="27238"/>
                    <a:pt x="14116" y="27238"/>
                    <a:pt x="14126" y="27238"/>
                  </a:cubicBezTo>
                  <a:cubicBezTo>
                    <a:pt x="14139" y="27233"/>
                    <a:pt x="14157" y="27229"/>
                    <a:pt x="14171" y="27224"/>
                  </a:cubicBezTo>
                  <a:cubicBezTo>
                    <a:pt x="14180" y="27224"/>
                    <a:pt x="14189" y="27220"/>
                    <a:pt x="14198" y="27220"/>
                  </a:cubicBezTo>
                  <a:cubicBezTo>
                    <a:pt x="14212" y="27211"/>
                    <a:pt x="14226" y="27206"/>
                    <a:pt x="14239" y="27202"/>
                  </a:cubicBezTo>
                  <a:cubicBezTo>
                    <a:pt x="14248" y="27197"/>
                    <a:pt x="14257" y="27193"/>
                    <a:pt x="14262" y="27193"/>
                  </a:cubicBezTo>
                  <a:cubicBezTo>
                    <a:pt x="14280" y="27183"/>
                    <a:pt x="14298" y="27174"/>
                    <a:pt x="14317" y="27161"/>
                  </a:cubicBezTo>
                  <a:cubicBezTo>
                    <a:pt x="14317" y="27161"/>
                    <a:pt x="14321" y="27156"/>
                    <a:pt x="14326" y="27156"/>
                  </a:cubicBezTo>
                  <a:cubicBezTo>
                    <a:pt x="14335" y="27152"/>
                    <a:pt x="14339" y="27147"/>
                    <a:pt x="14344" y="27143"/>
                  </a:cubicBezTo>
                  <a:cubicBezTo>
                    <a:pt x="14357" y="27133"/>
                    <a:pt x="14367" y="27124"/>
                    <a:pt x="14376" y="27115"/>
                  </a:cubicBezTo>
                  <a:cubicBezTo>
                    <a:pt x="14380" y="27111"/>
                    <a:pt x="14385" y="27106"/>
                    <a:pt x="14394" y="27102"/>
                  </a:cubicBezTo>
                  <a:cubicBezTo>
                    <a:pt x="14403" y="27093"/>
                    <a:pt x="14412" y="27083"/>
                    <a:pt x="14421" y="27070"/>
                  </a:cubicBezTo>
                  <a:cubicBezTo>
                    <a:pt x="14426" y="27065"/>
                    <a:pt x="14430" y="27061"/>
                    <a:pt x="14435" y="27056"/>
                  </a:cubicBezTo>
                  <a:cubicBezTo>
                    <a:pt x="14448" y="27042"/>
                    <a:pt x="14462" y="27024"/>
                    <a:pt x="14471" y="27006"/>
                  </a:cubicBezTo>
                  <a:lnTo>
                    <a:pt x="17109" y="23013"/>
                  </a:lnTo>
                  <a:lnTo>
                    <a:pt x="20192" y="27011"/>
                  </a:lnTo>
                  <a:cubicBezTo>
                    <a:pt x="20197" y="27015"/>
                    <a:pt x="20197" y="27020"/>
                    <a:pt x="20201" y="27024"/>
                  </a:cubicBezTo>
                  <a:cubicBezTo>
                    <a:pt x="20210" y="27033"/>
                    <a:pt x="20219" y="27042"/>
                    <a:pt x="20228" y="27052"/>
                  </a:cubicBezTo>
                  <a:cubicBezTo>
                    <a:pt x="20233" y="27056"/>
                    <a:pt x="20238" y="27061"/>
                    <a:pt x="20242" y="27065"/>
                  </a:cubicBezTo>
                  <a:cubicBezTo>
                    <a:pt x="20251" y="27074"/>
                    <a:pt x="20260" y="27083"/>
                    <a:pt x="20269" y="27093"/>
                  </a:cubicBezTo>
                  <a:cubicBezTo>
                    <a:pt x="20274" y="27097"/>
                    <a:pt x="20278" y="27102"/>
                    <a:pt x="20288" y="27106"/>
                  </a:cubicBezTo>
                  <a:cubicBezTo>
                    <a:pt x="20297" y="27115"/>
                    <a:pt x="20306" y="27120"/>
                    <a:pt x="20319" y="27129"/>
                  </a:cubicBezTo>
                  <a:cubicBezTo>
                    <a:pt x="20324" y="27133"/>
                    <a:pt x="20328" y="27133"/>
                    <a:pt x="20333" y="27138"/>
                  </a:cubicBezTo>
                  <a:cubicBezTo>
                    <a:pt x="20347" y="27147"/>
                    <a:pt x="20365" y="27156"/>
                    <a:pt x="20378" y="27165"/>
                  </a:cubicBezTo>
                  <a:lnTo>
                    <a:pt x="20383" y="27165"/>
                  </a:lnTo>
                  <a:cubicBezTo>
                    <a:pt x="20401" y="27174"/>
                    <a:pt x="20415" y="27179"/>
                    <a:pt x="20433" y="27188"/>
                  </a:cubicBezTo>
                  <a:cubicBezTo>
                    <a:pt x="20442" y="27188"/>
                    <a:pt x="20447" y="27193"/>
                    <a:pt x="20456" y="27193"/>
                  </a:cubicBezTo>
                  <a:cubicBezTo>
                    <a:pt x="20465" y="27197"/>
                    <a:pt x="20474" y="27197"/>
                    <a:pt x="20483" y="27202"/>
                  </a:cubicBezTo>
                  <a:lnTo>
                    <a:pt x="20488" y="27202"/>
                  </a:lnTo>
                  <a:cubicBezTo>
                    <a:pt x="20501" y="27206"/>
                    <a:pt x="20515" y="27206"/>
                    <a:pt x="20529" y="27211"/>
                  </a:cubicBezTo>
                  <a:cubicBezTo>
                    <a:pt x="20538" y="27211"/>
                    <a:pt x="20542" y="27215"/>
                    <a:pt x="20551" y="27215"/>
                  </a:cubicBezTo>
                  <a:lnTo>
                    <a:pt x="20597" y="27215"/>
                  </a:lnTo>
                  <a:cubicBezTo>
                    <a:pt x="20601" y="27215"/>
                    <a:pt x="20606" y="27220"/>
                    <a:pt x="20610" y="27220"/>
                  </a:cubicBezTo>
                  <a:cubicBezTo>
                    <a:pt x="20620" y="27220"/>
                    <a:pt x="20624" y="27215"/>
                    <a:pt x="20633" y="27215"/>
                  </a:cubicBezTo>
                  <a:cubicBezTo>
                    <a:pt x="20656" y="27215"/>
                    <a:pt x="20674" y="27215"/>
                    <a:pt x="20697" y="27211"/>
                  </a:cubicBezTo>
                  <a:cubicBezTo>
                    <a:pt x="20706" y="27211"/>
                    <a:pt x="20715" y="27206"/>
                    <a:pt x="20729" y="27202"/>
                  </a:cubicBezTo>
                  <a:cubicBezTo>
                    <a:pt x="20747" y="27197"/>
                    <a:pt x="20760" y="27197"/>
                    <a:pt x="20779" y="27188"/>
                  </a:cubicBezTo>
                  <a:cubicBezTo>
                    <a:pt x="20792" y="27183"/>
                    <a:pt x="20801" y="27179"/>
                    <a:pt x="20811" y="27174"/>
                  </a:cubicBezTo>
                  <a:cubicBezTo>
                    <a:pt x="20829" y="27170"/>
                    <a:pt x="20842" y="27165"/>
                    <a:pt x="20861" y="27156"/>
                  </a:cubicBezTo>
                  <a:cubicBezTo>
                    <a:pt x="20883" y="27143"/>
                    <a:pt x="20911" y="27124"/>
                    <a:pt x="20933" y="27106"/>
                  </a:cubicBezTo>
                  <a:cubicBezTo>
                    <a:pt x="20951" y="27093"/>
                    <a:pt x="20970" y="27074"/>
                    <a:pt x="20988" y="27056"/>
                  </a:cubicBezTo>
                  <a:cubicBezTo>
                    <a:pt x="20992" y="27052"/>
                    <a:pt x="20997" y="27047"/>
                    <a:pt x="21002" y="27047"/>
                  </a:cubicBezTo>
                  <a:cubicBezTo>
                    <a:pt x="21015" y="27024"/>
                    <a:pt x="21033" y="27006"/>
                    <a:pt x="21047" y="26988"/>
                  </a:cubicBezTo>
                  <a:cubicBezTo>
                    <a:pt x="21047" y="26983"/>
                    <a:pt x="21052" y="26979"/>
                    <a:pt x="21052" y="26974"/>
                  </a:cubicBezTo>
                  <a:cubicBezTo>
                    <a:pt x="21083" y="26929"/>
                    <a:pt x="21106" y="26879"/>
                    <a:pt x="21120" y="26824"/>
                  </a:cubicBezTo>
                  <a:cubicBezTo>
                    <a:pt x="21120" y="26824"/>
                    <a:pt x="21120" y="26820"/>
                    <a:pt x="21120" y="26820"/>
                  </a:cubicBezTo>
                  <a:lnTo>
                    <a:pt x="27682" y="657"/>
                  </a:lnTo>
                  <a:cubicBezTo>
                    <a:pt x="27750" y="375"/>
                    <a:pt x="27582" y="89"/>
                    <a:pt x="27300" y="16"/>
                  </a:cubicBezTo>
                  <a:cubicBezTo>
                    <a:pt x="27258" y="6"/>
                    <a:pt x="27215" y="1"/>
                    <a:pt x="27173" y="1"/>
                  </a:cubicBezTo>
                  <a:cubicBezTo>
                    <a:pt x="26937" y="1"/>
                    <a:pt x="26721" y="158"/>
                    <a:pt x="26659" y="398"/>
                  </a:cubicBezTo>
                  <a:lnTo>
                    <a:pt x="26595" y="653"/>
                  </a:lnTo>
                  <a:lnTo>
                    <a:pt x="23862" y="4195"/>
                  </a:lnTo>
                  <a:lnTo>
                    <a:pt x="22043" y="1858"/>
                  </a:lnTo>
                  <a:lnTo>
                    <a:pt x="22543" y="1217"/>
                  </a:lnTo>
                  <a:cubicBezTo>
                    <a:pt x="22725" y="989"/>
                    <a:pt x="22684" y="657"/>
                    <a:pt x="22457" y="480"/>
                  </a:cubicBezTo>
                  <a:cubicBezTo>
                    <a:pt x="22361" y="403"/>
                    <a:pt x="22246" y="366"/>
                    <a:pt x="22132" y="366"/>
                  </a:cubicBezTo>
                  <a:cubicBezTo>
                    <a:pt x="21976" y="366"/>
                    <a:pt x="21822" y="435"/>
                    <a:pt x="21720" y="566"/>
                  </a:cubicBezTo>
                  <a:lnTo>
                    <a:pt x="18937" y="4100"/>
                  </a:lnTo>
                  <a:lnTo>
                    <a:pt x="17095" y="1708"/>
                  </a:lnTo>
                  <a:lnTo>
                    <a:pt x="17759" y="848"/>
                  </a:lnTo>
                  <a:cubicBezTo>
                    <a:pt x="17936" y="621"/>
                    <a:pt x="17895" y="289"/>
                    <a:pt x="17664" y="112"/>
                  </a:cubicBezTo>
                  <a:cubicBezTo>
                    <a:pt x="17568" y="37"/>
                    <a:pt x="17455" y="1"/>
                    <a:pt x="17342" y="1"/>
                  </a:cubicBezTo>
                  <a:cubicBezTo>
                    <a:pt x="17185" y="1"/>
                    <a:pt x="17030" y="70"/>
                    <a:pt x="16927" y="202"/>
                  </a:cubicBezTo>
                  <a:lnTo>
                    <a:pt x="16431" y="844"/>
                  </a:lnTo>
                  <a:lnTo>
                    <a:pt x="15935" y="207"/>
                  </a:lnTo>
                  <a:cubicBezTo>
                    <a:pt x="15832" y="72"/>
                    <a:pt x="15678" y="2"/>
                    <a:pt x="15521" y="2"/>
                  </a:cubicBezTo>
                  <a:cubicBezTo>
                    <a:pt x="15409" y="2"/>
                    <a:pt x="15295" y="38"/>
                    <a:pt x="15199" y="112"/>
                  </a:cubicBezTo>
                  <a:cubicBezTo>
                    <a:pt x="14967" y="289"/>
                    <a:pt x="14926" y="621"/>
                    <a:pt x="15103" y="848"/>
                  </a:cubicBezTo>
                  <a:lnTo>
                    <a:pt x="15763" y="1703"/>
                  </a:lnTo>
                  <a:lnTo>
                    <a:pt x="13889" y="4123"/>
                  </a:lnTo>
                  <a:lnTo>
                    <a:pt x="12011" y="1703"/>
                  </a:lnTo>
                  <a:lnTo>
                    <a:pt x="12670" y="848"/>
                  </a:lnTo>
                  <a:cubicBezTo>
                    <a:pt x="12848" y="621"/>
                    <a:pt x="12807" y="289"/>
                    <a:pt x="12575" y="112"/>
                  </a:cubicBezTo>
                  <a:cubicBezTo>
                    <a:pt x="12478" y="38"/>
                    <a:pt x="12365" y="2"/>
                    <a:pt x="12253" y="2"/>
                  </a:cubicBezTo>
                  <a:cubicBezTo>
                    <a:pt x="12096" y="2"/>
                    <a:pt x="11941" y="72"/>
                    <a:pt x="11838" y="207"/>
                  </a:cubicBezTo>
                  <a:lnTo>
                    <a:pt x="11342" y="844"/>
                  </a:lnTo>
                  <a:lnTo>
                    <a:pt x="10847" y="202"/>
                  </a:lnTo>
                  <a:cubicBezTo>
                    <a:pt x="10744" y="70"/>
                    <a:pt x="10588" y="1"/>
                    <a:pt x="10432" y="1"/>
                  </a:cubicBezTo>
                  <a:cubicBezTo>
                    <a:pt x="10319" y="1"/>
                    <a:pt x="10205" y="37"/>
                    <a:pt x="10110" y="112"/>
                  </a:cubicBezTo>
                  <a:cubicBezTo>
                    <a:pt x="9878" y="289"/>
                    <a:pt x="9837" y="621"/>
                    <a:pt x="10014" y="848"/>
                  </a:cubicBezTo>
                  <a:lnTo>
                    <a:pt x="10678" y="1708"/>
                  </a:lnTo>
                  <a:lnTo>
                    <a:pt x="8837" y="4100"/>
                  </a:lnTo>
                  <a:lnTo>
                    <a:pt x="6058" y="566"/>
                  </a:lnTo>
                  <a:cubicBezTo>
                    <a:pt x="5953" y="435"/>
                    <a:pt x="5798" y="366"/>
                    <a:pt x="5642" y="366"/>
                  </a:cubicBezTo>
                  <a:cubicBezTo>
                    <a:pt x="5528" y="366"/>
                    <a:pt x="5413" y="403"/>
                    <a:pt x="5317" y="480"/>
                  </a:cubicBezTo>
                  <a:cubicBezTo>
                    <a:pt x="5089" y="657"/>
                    <a:pt x="5048" y="989"/>
                    <a:pt x="5230" y="1217"/>
                  </a:cubicBezTo>
                  <a:lnTo>
                    <a:pt x="5731" y="1858"/>
                  </a:lnTo>
                  <a:lnTo>
                    <a:pt x="3912" y="4195"/>
                  </a:lnTo>
                  <a:lnTo>
                    <a:pt x="1147" y="616"/>
                  </a:lnTo>
                  <a:lnTo>
                    <a:pt x="1092" y="398"/>
                  </a:lnTo>
                  <a:cubicBezTo>
                    <a:pt x="1034" y="158"/>
                    <a:pt x="818" y="1"/>
                    <a:pt x="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710229" y="2661885"/>
              <a:ext cx="2314475" cy="252579"/>
            </a:xfrm>
            <a:custGeom>
              <a:rect b="b" l="l" r="r" t="t"/>
              <a:pathLst>
                <a:path extrusionOk="0" h="3685" w="33767">
                  <a:moveTo>
                    <a:pt x="1751" y="1"/>
                  </a:moveTo>
                  <a:cubicBezTo>
                    <a:pt x="783" y="1"/>
                    <a:pt x="1" y="828"/>
                    <a:pt x="1" y="1842"/>
                  </a:cubicBezTo>
                  <a:lnTo>
                    <a:pt x="1" y="1847"/>
                  </a:lnTo>
                  <a:cubicBezTo>
                    <a:pt x="1" y="2861"/>
                    <a:pt x="783" y="3684"/>
                    <a:pt x="1751" y="3684"/>
                  </a:cubicBezTo>
                  <a:lnTo>
                    <a:pt x="32011" y="3684"/>
                  </a:lnTo>
                  <a:cubicBezTo>
                    <a:pt x="32980" y="3684"/>
                    <a:pt x="33767" y="2861"/>
                    <a:pt x="33767" y="1847"/>
                  </a:cubicBezTo>
                  <a:lnTo>
                    <a:pt x="33767" y="1842"/>
                  </a:lnTo>
                  <a:cubicBezTo>
                    <a:pt x="33767" y="828"/>
                    <a:pt x="32980" y="1"/>
                    <a:pt x="320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663444" y="608350"/>
              <a:ext cx="379383" cy="360739"/>
            </a:xfrm>
            <a:custGeom>
              <a:rect b="b" l="l" r="r" t="t"/>
              <a:pathLst>
                <a:path extrusionOk="0" h="5263" w="5535">
                  <a:moveTo>
                    <a:pt x="2770" y="1"/>
                  </a:moveTo>
                  <a:lnTo>
                    <a:pt x="1915" y="1734"/>
                  </a:lnTo>
                  <a:lnTo>
                    <a:pt x="0" y="2011"/>
                  </a:lnTo>
                  <a:lnTo>
                    <a:pt x="1383" y="3357"/>
                  </a:lnTo>
                  <a:lnTo>
                    <a:pt x="1060" y="5262"/>
                  </a:lnTo>
                  <a:lnTo>
                    <a:pt x="2770" y="4362"/>
                  </a:lnTo>
                  <a:lnTo>
                    <a:pt x="4480" y="5262"/>
                  </a:lnTo>
                  <a:lnTo>
                    <a:pt x="4480" y="5262"/>
                  </a:lnTo>
                  <a:lnTo>
                    <a:pt x="4152" y="3357"/>
                  </a:lnTo>
                  <a:lnTo>
                    <a:pt x="5535" y="2011"/>
                  </a:lnTo>
                  <a:lnTo>
                    <a:pt x="3625" y="1734"/>
                  </a:lnTo>
                  <a:lnTo>
                    <a:pt x="27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965549" y="828097"/>
              <a:ext cx="377189" cy="371363"/>
            </a:xfrm>
            <a:custGeom>
              <a:rect b="b" l="l" r="r" t="t"/>
              <a:pathLst>
                <a:path extrusionOk="0" h="5418" w="5503">
                  <a:moveTo>
                    <a:pt x="1392" y="1"/>
                  </a:moveTo>
                  <a:lnTo>
                    <a:pt x="1514" y="1929"/>
                  </a:lnTo>
                  <a:lnTo>
                    <a:pt x="0" y="3125"/>
                  </a:lnTo>
                  <a:lnTo>
                    <a:pt x="1874" y="3603"/>
                  </a:lnTo>
                  <a:lnTo>
                    <a:pt x="2542" y="5417"/>
                  </a:lnTo>
                  <a:lnTo>
                    <a:pt x="3575" y="3780"/>
                  </a:lnTo>
                  <a:lnTo>
                    <a:pt x="5503" y="3707"/>
                  </a:lnTo>
                  <a:lnTo>
                    <a:pt x="4266" y="2220"/>
                  </a:lnTo>
                  <a:lnTo>
                    <a:pt x="4793" y="360"/>
                  </a:lnTo>
                  <a:lnTo>
                    <a:pt x="4793" y="360"/>
                  </a:lnTo>
                  <a:lnTo>
                    <a:pt x="2997" y="1074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484589" y="1319342"/>
              <a:ext cx="370952" cy="377601"/>
            </a:xfrm>
            <a:custGeom>
              <a:rect b="b" l="l" r="r" t="t"/>
              <a:pathLst>
                <a:path extrusionOk="0" h="5509" w="5412">
                  <a:moveTo>
                    <a:pt x="3124" y="1"/>
                  </a:moveTo>
                  <a:lnTo>
                    <a:pt x="1928" y="1520"/>
                  </a:lnTo>
                  <a:lnTo>
                    <a:pt x="0" y="1393"/>
                  </a:lnTo>
                  <a:lnTo>
                    <a:pt x="1073" y="3002"/>
                  </a:lnTo>
                  <a:lnTo>
                    <a:pt x="359" y="4794"/>
                  </a:lnTo>
                  <a:lnTo>
                    <a:pt x="359" y="4794"/>
                  </a:lnTo>
                  <a:lnTo>
                    <a:pt x="2219" y="4271"/>
                  </a:lnTo>
                  <a:lnTo>
                    <a:pt x="3702" y="5508"/>
                  </a:lnTo>
                  <a:lnTo>
                    <a:pt x="3779" y="3575"/>
                  </a:lnTo>
                  <a:lnTo>
                    <a:pt x="5412" y="2543"/>
                  </a:lnTo>
                  <a:lnTo>
                    <a:pt x="3602" y="1875"/>
                  </a:lnTo>
                  <a:lnTo>
                    <a:pt x="3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278825" y="2021355"/>
              <a:ext cx="360739" cy="379383"/>
            </a:xfrm>
            <a:custGeom>
              <a:rect b="b" l="l" r="r" t="t"/>
              <a:pathLst>
                <a:path extrusionOk="0" h="5535" w="5263">
                  <a:moveTo>
                    <a:pt x="2011" y="0"/>
                  </a:moveTo>
                  <a:lnTo>
                    <a:pt x="1733" y="1915"/>
                  </a:lnTo>
                  <a:lnTo>
                    <a:pt x="1" y="2770"/>
                  </a:lnTo>
                  <a:lnTo>
                    <a:pt x="1733" y="3625"/>
                  </a:lnTo>
                  <a:lnTo>
                    <a:pt x="2011" y="5535"/>
                  </a:lnTo>
                  <a:lnTo>
                    <a:pt x="3361" y="4152"/>
                  </a:lnTo>
                  <a:lnTo>
                    <a:pt x="5262" y="4480"/>
                  </a:lnTo>
                  <a:lnTo>
                    <a:pt x="4366" y="2770"/>
                  </a:lnTo>
                  <a:lnTo>
                    <a:pt x="5262" y="1060"/>
                  </a:lnTo>
                  <a:lnTo>
                    <a:pt x="5262" y="1060"/>
                  </a:lnTo>
                  <a:lnTo>
                    <a:pt x="3361" y="1383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095083" y="1992978"/>
              <a:ext cx="361013" cy="379383"/>
            </a:xfrm>
            <a:custGeom>
              <a:rect b="b" l="l" r="r" t="t"/>
              <a:pathLst>
                <a:path extrusionOk="0" h="5535" w="5267">
                  <a:moveTo>
                    <a:pt x="3252" y="0"/>
                  </a:moveTo>
                  <a:lnTo>
                    <a:pt x="1906" y="1383"/>
                  </a:lnTo>
                  <a:lnTo>
                    <a:pt x="0" y="1055"/>
                  </a:lnTo>
                  <a:lnTo>
                    <a:pt x="901" y="2765"/>
                  </a:lnTo>
                  <a:lnTo>
                    <a:pt x="0" y="4480"/>
                  </a:lnTo>
                  <a:lnTo>
                    <a:pt x="1906" y="4152"/>
                  </a:lnTo>
                  <a:lnTo>
                    <a:pt x="3252" y="5535"/>
                  </a:lnTo>
                  <a:lnTo>
                    <a:pt x="3534" y="3620"/>
                  </a:lnTo>
                  <a:lnTo>
                    <a:pt x="5267" y="2765"/>
                  </a:lnTo>
                  <a:lnTo>
                    <a:pt x="3534" y="1910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3865056" y="1295078"/>
              <a:ext cx="370952" cy="377189"/>
            </a:xfrm>
            <a:custGeom>
              <a:rect b="b" l="l" r="r" t="t"/>
              <a:pathLst>
                <a:path extrusionOk="0" h="5503" w="5412">
                  <a:moveTo>
                    <a:pt x="2288" y="0"/>
                  </a:moveTo>
                  <a:lnTo>
                    <a:pt x="1810" y="1869"/>
                  </a:lnTo>
                  <a:lnTo>
                    <a:pt x="0" y="2538"/>
                  </a:lnTo>
                  <a:lnTo>
                    <a:pt x="1633" y="3570"/>
                  </a:lnTo>
                  <a:lnTo>
                    <a:pt x="1710" y="5503"/>
                  </a:lnTo>
                  <a:lnTo>
                    <a:pt x="3193" y="4266"/>
                  </a:lnTo>
                  <a:lnTo>
                    <a:pt x="5053" y="4789"/>
                  </a:lnTo>
                  <a:lnTo>
                    <a:pt x="4339" y="2997"/>
                  </a:lnTo>
                  <a:lnTo>
                    <a:pt x="5412" y="1387"/>
                  </a:lnTo>
                  <a:lnTo>
                    <a:pt x="3484" y="1515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3367577" y="814115"/>
              <a:ext cx="377189" cy="370952"/>
            </a:xfrm>
            <a:custGeom>
              <a:rect b="b" l="l" r="r" t="t"/>
              <a:pathLst>
                <a:path extrusionOk="0" h="5412" w="5503">
                  <a:moveTo>
                    <a:pt x="4111" y="0"/>
                  </a:moveTo>
                  <a:lnTo>
                    <a:pt x="2506" y="1074"/>
                  </a:lnTo>
                  <a:lnTo>
                    <a:pt x="710" y="355"/>
                  </a:lnTo>
                  <a:lnTo>
                    <a:pt x="1233" y="2215"/>
                  </a:lnTo>
                  <a:lnTo>
                    <a:pt x="0" y="3702"/>
                  </a:lnTo>
                  <a:lnTo>
                    <a:pt x="1929" y="3779"/>
                  </a:lnTo>
                  <a:lnTo>
                    <a:pt x="2961" y="5412"/>
                  </a:lnTo>
                  <a:lnTo>
                    <a:pt x="3629" y="3602"/>
                  </a:lnTo>
                  <a:lnTo>
                    <a:pt x="5503" y="3125"/>
                  </a:lnTo>
                  <a:lnTo>
                    <a:pt x="3984" y="1928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Prueba de nuestra aplicación</a:t>
            </a:r>
            <a:endParaRPr sz="3600"/>
          </a:p>
        </p:txBody>
      </p:sp>
      <p:pic>
        <p:nvPicPr>
          <p:cNvPr id="541" name="Google Shape;5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938" y="1143000"/>
            <a:ext cx="4546125" cy="368205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42" name="Google Shape;542;p22"/>
          <p:cNvGrpSpPr/>
          <p:nvPr/>
        </p:nvGrpSpPr>
        <p:grpSpPr>
          <a:xfrm>
            <a:off x="191513" y="1754351"/>
            <a:ext cx="1537076" cy="3389143"/>
            <a:chOff x="3803463" y="1341251"/>
            <a:chExt cx="1537076" cy="3389143"/>
          </a:xfrm>
        </p:grpSpPr>
        <p:sp>
          <p:nvSpPr>
            <p:cNvPr id="543" name="Google Shape;543;p22"/>
            <p:cNvSpPr/>
            <p:nvPr/>
          </p:nvSpPr>
          <p:spPr>
            <a:xfrm>
              <a:off x="3803463" y="1341251"/>
              <a:ext cx="1537076" cy="1393488"/>
            </a:xfrm>
            <a:custGeom>
              <a:rect b="b" l="l" r="r" t="t"/>
              <a:pathLst>
                <a:path extrusionOk="0" h="18109" w="19975">
                  <a:moveTo>
                    <a:pt x="9987" y="1"/>
                  </a:moveTo>
                  <a:cubicBezTo>
                    <a:pt x="7617" y="1"/>
                    <a:pt x="5250" y="927"/>
                    <a:pt x="3475" y="2770"/>
                  </a:cubicBezTo>
                  <a:cubicBezTo>
                    <a:pt x="1" y="6367"/>
                    <a:pt x="101" y="12097"/>
                    <a:pt x="3698" y="15571"/>
                  </a:cubicBezTo>
                  <a:cubicBezTo>
                    <a:pt x="5457" y="17266"/>
                    <a:pt x="7724" y="18109"/>
                    <a:pt x="9988" y="18109"/>
                  </a:cubicBezTo>
                  <a:cubicBezTo>
                    <a:pt x="12359" y="18109"/>
                    <a:pt x="14727" y="17184"/>
                    <a:pt x="16504" y="15344"/>
                  </a:cubicBezTo>
                  <a:cubicBezTo>
                    <a:pt x="19974" y="11747"/>
                    <a:pt x="19874" y="6012"/>
                    <a:pt x="16277" y="2542"/>
                  </a:cubicBezTo>
                  <a:cubicBezTo>
                    <a:pt x="14518" y="845"/>
                    <a:pt x="12251" y="1"/>
                    <a:pt x="9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75564" y="1342636"/>
              <a:ext cx="1392872" cy="1390717"/>
            </a:xfrm>
            <a:custGeom>
              <a:rect b="b" l="l" r="r" t="t"/>
              <a:pathLst>
                <a:path extrusionOk="0" h="18073" w="18101">
                  <a:moveTo>
                    <a:pt x="8464" y="0"/>
                  </a:moveTo>
                  <a:lnTo>
                    <a:pt x="8464" y="0"/>
                  </a:lnTo>
                  <a:cubicBezTo>
                    <a:pt x="8155" y="23"/>
                    <a:pt x="7850" y="59"/>
                    <a:pt x="7545" y="109"/>
                  </a:cubicBezTo>
                  <a:cubicBezTo>
                    <a:pt x="7368" y="2679"/>
                    <a:pt x="8223" y="5298"/>
                    <a:pt x="10101" y="7295"/>
                  </a:cubicBezTo>
                  <a:lnTo>
                    <a:pt x="9041" y="8395"/>
                  </a:lnTo>
                  <a:lnTo>
                    <a:pt x="2861" y="2429"/>
                  </a:lnTo>
                  <a:cubicBezTo>
                    <a:pt x="2752" y="2533"/>
                    <a:pt x="2643" y="2642"/>
                    <a:pt x="2538" y="2752"/>
                  </a:cubicBezTo>
                  <a:cubicBezTo>
                    <a:pt x="2429" y="2861"/>
                    <a:pt x="2329" y="2970"/>
                    <a:pt x="2229" y="3084"/>
                  </a:cubicBezTo>
                  <a:lnTo>
                    <a:pt x="8409" y="9050"/>
                  </a:lnTo>
                  <a:lnTo>
                    <a:pt x="7345" y="10151"/>
                  </a:lnTo>
                  <a:cubicBezTo>
                    <a:pt x="5553" y="8580"/>
                    <a:pt x="3312" y="7797"/>
                    <a:pt x="1074" y="7797"/>
                  </a:cubicBezTo>
                  <a:cubicBezTo>
                    <a:pt x="740" y="7797"/>
                    <a:pt x="406" y="7815"/>
                    <a:pt x="73" y="7849"/>
                  </a:cubicBezTo>
                  <a:cubicBezTo>
                    <a:pt x="37" y="8154"/>
                    <a:pt x="10" y="8463"/>
                    <a:pt x="1" y="8773"/>
                  </a:cubicBezTo>
                  <a:cubicBezTo>
                    <a:pt x="359" y="8728"/>
                    <a:pt x="720" y="8705"/>
                    <a:pt x="1081" y="8705"/>
                  </a:cubicBezTo>
                  <a:cubicBezTo>
                    <a:pt x="3088" y="8705"/>
                    <a:pt x="5098" y="9402"/>
                    <a:pt x="6713" y="10805"/>
                  </a:cubicBezTo>
                  <a:lnTo>
                    <a:pt x="2443" y="15230"/>
                  </a:lnTo>
                  <a:cubicBezTo>
                    <a:pt x="2547" y="15339"/>
                    <a:pt x="2652" y="15444"/>
                    <a:pt x="2761" y="15553"/>
                  </a:cubicBezTo>
                  <a:cubicBezTo>
                    <a:pt x="2875" y="15658"/>
                    <a:pt x="2984" y="15762"/>
                    <a:pt x="3098" y="15858"/>
                  </a:cubicBezTo>
                  <a:lnTo>
                    <a:pt x="7368" y="11438"/>
                  </a:lnTo>
                  <a:cubicBezTo>
                    <a:pt x="9087" y="13279"/>
                    <a:pt x="9846" y="15712"/>
                    <a:pt x="9637" y="18072"/>
                  </a:cubicBezTo>
                  <a:cubicBezTo>
                    <a:pt x="9946" y="18054"/>
                    <a:pt x="10251" y="18018"/>
                    <a:pt x="10556" y="17968"/>
                  </a:cubicBezTo>
                  <a:cubicBezTo>
                    <a:pt x="10733" y="15398"/>
                    <a:pt x="9878" y="12775"/>
                    <a:pt x="8000" y="10783"/>
                  </a:cubicBezTo>
                  <a:lnTo>
                    <a:pt x="9064" y="9682"/>
                  </a:lnTo>
                  <a:lnTo>
                    <a:pt x="15240" y="15644"/>
                  </a:lnTo>
                  <a:cubicBezTo>
                    <a:pt x="15353" y="15539"/>
                    <a:pt x="15458" y="15435"/>
                    <a:pt x="15567" y="15326"/>
                  </a:cubicBezTo>
                  <a:cubicBezTo>
                    <a:pt x="15672" y="15217"/>
                    <a:pt x="15772" y="15103"/>
                    <a:pt x="15872" y="14989"/>
                  </a:cubicBezTo>
                  <a:lnTo>
                    <a:pt x="9692" y="9027"/>
                  </a:lnTo>
                  <a:lnTo>
                    <a:pt x="10756" y="7927"/>
                  </a:lnTo>
                  <a:cubicBezTo>
                    <a:pt x="12548" y="9498"/>
                    <a:pt x="14788" y="10280"/>
                    <a:pt x="17027" y="10280"/>
                  </a:cubicBezTo>
                  <a:cubicBezTo>
                    <a:pt x="17361" y="10280"/>
                    <a:pt x="17695" y="10263"/>
                    <a:pt x="18027" y="10228"/>
                  </a:cubicBezTo>
                  <a:cubicBezTo>
                    <a:pt x="18068" y="9919"/>
                    <a:pt x="18091" y="9609"/>
                    <a:pt x="18100" y="9305"/>
                  </a:cubicBezTo>
                  <a:lnTo>
                    <a:pt x="18100" y="9305"/>
                  </a:lnTo>
                  <a:cubicBezTo>
                    <a:pt x="17746" y="9349"/>
                    <a:pt x="17389" y="9371"/>
                    <a:pt x="17032" y="9371"/>
                  </a:cubicBezTo>
                  <a:cubicBezTo>
                    <a:pt x="15021" y="9371"/>
                    <a:pt x="13006" y="8673"/>
                    <a:pt x="11388" y="7267"/>
                  </a:cubicBezTo>
                  <a:lnTo>
                    <a:pt x="15658" y="2847"/>
                  </a:lnTo>
                  <a:cubicBezTo>
                    <a:pt x="15554" y="2738"/>
                    <a:pt x="15449" y="2629"/>
                    <a:pt x="15340" y="2524"/>
                  </a:cubicBezTo>
                  <a:cubicBezTo>
                    <a:pt x="15231" y="2415"/>
                    <a:pt x="15117" y="2315"/>
                    <a:pt x="15003" y="2215"/>
                  </a:cubicBezTo>
                  <a:lnTo>
                    <a:pt x="10733" y="6640"/>
                  </a:lnTo>
                  <a:cubicBezTo>
                    <a:pt x="9014" y="4793"/>
                    <a:pt x="8255" y="2365"/>
                    <a:pt x="8464" y="0"/>
                  </a:cubicBezTo>
                  <a:close/>
                </a:path>
              </a:pathLst>
            </a:custGeom>
            <a:solidFill>
              <a:srgbClr val="251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5" name="Google Shape;545;p22"/>
            <p:cNvGrpSpPr/>
            <p:nvPr/>
          </p:nvGrpSpPr>
          <p:grpSpPr>
            <a:xfrm>
              <a:off x="4086943" y="2674452"/>
              <a:ext cx="967338" cy="2055942"/>
              <a:chOff x="4086943" y="2674452"/>
              <a:chExt cx="967338" cy="2055942"/>
            </a:xfrm>
          </p:grpSpPr>
          <p:sp>
            <p:nvSpPr>
              <p:cNvPr id="546" name="Google Shape;546;p22"/>
              <p:cNvSpPr/>
              <p:nvPr/>
            </p:nvSpPr>
            <p:spPr>
              <a:xfrm>
                <a:off x="4086943" y="3464323"/>
                <a:ext cx="719559" cy="231619"/>
              </a:xfrm>
              <a:custGeom>
                <a:rect b="b" l="l" r="r" t="t"/>
                <a:pathLst>
                  <a:path extrusionOk="0" h="3010" w="9351">
                    <a:moveTo>
                      <a:pt x="8510" y="1"/>
                    </a:moveTo>
                    <a:cubicBezTo>
                      <a:pt x="8488" y="1"/>
                      <a:pt x="8467" y="2"/>
                      <a:pt x="8445" y="4"/>
                    </a:cubicBezTo>
                    <a:cubicBezTo>
                      <a:pt x="5840" y="245"/>
                      <a:pt x="3238" y="486"/>
                      <a:pt x="633" y="732"/>
                    </a:cubicBezTo>
                    <a:cubicBezTo>
                      <a:pt x="269" y="763"/>
                      <a:pt x="0" y="1095"/>
                      <a:pt x="37" y="1468"/>
                    </a:cubicBezTo>
                    <a:cubicBezTo>
                      <a:pt x="91" y="1982"/>
                      <a:pt x="150" y="2496"/>
                      <a:pt x="214" y="3010"/>
                    </a:cubicBezTo>
                    <a:cubicBezTo>
                      <a:pt x="3261" y="2728"/>
                      <a:pt x="6303" y="2442"/>
                      <a:pt x="9350" y="2160"/>
                    </a:cubicBezTo>
                    <a:cubicBezTo>
                      <a:pt x="9282" y="1646"/>
                      <a:pt x="9223" y="1132"/>
                      <a:pt x="9173" y="613"/>
                    </a:cubicBezTo>
                    <a:cubicBezTo>
                      <a:pt x="9134" y="267"/>
                      <a:pt x="8846" y="1"/>
                      <a:pt x="8510" y="1"/>
                    </a:cubicBezTo>
                    <a:close/>
                  </a:path>
                </a:pathLst>
              </a:custGeom>
              <a:solidFill>
                <a:srgbClr val="DE68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2"/>
              <p:cNvSpPr/>
              <p:nvPr/>
            </p:nvSpPr>
            <p:spPr>
              <a:xfrm>
                <a:off x="4572644" y="2674452"/>
                <a:ext cx="177985" cy="565583"/>
              </a:xfrm>
              <a:custGeom>
                <a:rect b="b" l="l" r="r" t="t"/>
                <a:pathLst>
                  <a:path extrusionOk="0" h="7350" w="2313">
                    <a:moveTo>
                      <a:pt x="1399" y="0"/>
                    </a:moveTo>
                    <a:cubicBezTo>
                      <a:pt x="1367" y="0"/>
                      <a:pt x="1334" y="2"/>
                      <a:pt x="1301" y="5"/>
                    </a:cubicBezTo>
                    <a:cubicBezTo>
                      <a:pt x="715" y="60"/>
                      <a:pt x="201" y="587"/>
                      <a:pt x="160" y="1183"/>
                    </a:cubicBezTo>
                    <a:cubicBezTo>
                      <a:pt x="41" y="2906"/>
                      <a:pt x="1" y="4634"/>
                      <a:pt x="41" y="6363"/>
                    </a:cubicBezTo>
                    <a:cubicBezTo>
                      <a:pt x="50" y="6929"/>
                      <a:pt x="492" y="7349"/>
                      <a:pt x="1034" y="7349"/>
                    </a:cubicBezTo>
                    <a:cubicBezTo>
                      <a:pt x="1067" y="7349"/>
                      <a:pt x="1100" y="7348"/>
                      <a:pt x="1133" y="7345"/>
                    </a:cubicBezTo>
                    <a:cubicBezTo>
                      <a:pt x="1715" y="7290"/>
                      <a:pt x="2170" y="6763"/>
                      <a:pt x="2156" y="6167"/>
                    </a:cubicBezTo>
                    <a:cubicBezTo>
                      <a:pt x="2120" y="4439"/>
                      <a:pt x="2161" y="2706"/>
                      <a:pt x="2274" y="983"/>
                    </a:cubicBezTo>
                    <a:cubicBezTo>
                      <a:pt x="2313" y="421"/>
                      <a:pt x="1931" y="0"/>
                      <a:pt x="1399" y="0"/>
                    </a:cubicBezTo>
                    <a:close/>
                  </a:path>
                </a:pathLst>
              </a:custGeom>
              <a:solidFill>
                <a:srgbClr val="E9B2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2"/>
              <p:cNvSpPr/>
              <p:nvPr/>
            </p:nvSpPr>
            <p:spPr>
              <a:xfrm>
                <a:off x="4087635" y="2993940"/>
                <a:ext cx="966646" cy="1736454"/>
              </a:xfrm>
              <a:custGeom>
                <a:rect b="b" l="l" r="r" t="t"/>
                <a:pathLst>
                  <a:path extrusionOk="0" h="22566" w="12562">
                    <a:moveTo>
                      <a:pt x="8450" y="0"/>
                    </a:moveTo>
                    <a:lnTo>
                      <a:pt x="8450" y="0"/>
                    </a:lnTo>
                    <a:cubicBezTo>
                      <a:pt x="5667" y="260"/>
                      <a:pt x="2879" y="519"/>
                      <a:pt x="96" y="778"/>
                    </a:cubicBezTo>
                    <a:cubicBezTo>
                      <a:pt x="1" y="8127"/>
                      <a:pt x="1292" y="15521"/>
                      <a:pt x="3911" y="22566"/>
                    </a:cubicBezTo>
                    <a:lnTo>
                      <a:pt x="12561" y="22566"/>
                    </a:lnTo>
                    <a:cubicBezTo>
                      <a:pt x="9746" y="15285"/>
                      <a:pt x="8355" y="7622"/>
                      <a:pt x="8450" y="0"/>
                    </a:cubicBezTo>
                    <a:close/>
                  </a:path>
                </a:pathLst>
              </a:custGeom>
              <a:solidFill>
                <a:srgbClr val="E9B2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2"/>
              <p:cNvSpPr/>
              <p:nvPr/>
            </p:nvSpPr>
            <p:spPr>
              <a:xfrm>
                <a:off x="4574414" y="3061808"/>
                <a:ext cx="173984" cy="348968"/>
              </a:xfrm>
              <a:custGeom>
                <a:rect b="b" l="l" r="r" t="t"/>
                <a:pathLst>
                  <a:path extrusionOk="0" h="4535" w="2261">
                    <a:moveTo>
                      <a:pt x="1158" y="1"/>
                    </a:moveTo>
                    <a:cubicBezTo>
                      <a:pt x="1125" y="1"/>
                      <a:pt x="1093" y="2"/>
                      <a:pt x="1060" y="5"/>
                    </a:cubicBezTo>
                    <a:cubicBezTo>
                      <a:pt x="478" y="60"/>
                      <a:pt x="0" y="587"/>
                      <a:pt x="14" y="1188"/>
                    </a:cubicBezTo>
                    <a:cubicBezTo>
                      <a:pt x="28" y="1974"/>
                      <a:pt x="59" y="2761"/>
                      <a:pt x="105" y="3548"/>
                    </a:cubicBezTo>
                    <a:cubicBezTo>
                      <a:pt x="139" y="4110"/>
                      <a:pt x="599" y="4535"/>
                      <a:pt x="1140" y="4535"/>
                    </a:cubicBezTo>
                    <a:cubicBezTo>
                      <a:pt x="1172" y="4535"/>
                      <a:pt x="1205" y="4533"/>
                      <a:pt x="1237" y="4530"/>
                    </a:cubicBezTo>
                    <a:cubicBezTo>
                      <a:pt x="1824" y="4476"/>
                      <a:pt x="2260" y="3948"/>
                      <a:pt x="2224" y="3348"/>
                    </a:cubicBezTo>
                    <a:cubicBezTo>
                      <a:pt x="2179" y="2561"/>
                      <a:pt x="2147" y="1774"/>
                      <a:pt x="2133" y="988"/>
                    </a:cubicBezTo>
                    <a:cubicBezTo>
                      <a:pt x="2120" y="425"/>
                      <a:pt x="1698" y="1"/>
                      <a:pt x="1158" y="1"/>
                    </a:cubicBezTo>
                    <a:close/>
                  </a:path>
                </a:pathLst>
              </a:custGeom>
              <a:solidFill>
                <a:srgbClr val="E297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2"/>
              <p:cNvSpPr/>
              <p:nvPr/>
            </p:nvSpPr>
            <p:spPr>
              <a:xfrm>
                <a:off x="4411667" y="2878133"/>
                <a:ext cx="165519" cy="282483"/>
              </a:xfrm>
              <a:custGeom>
                <a:rect b="b" l="l" r="r" t="t"/>
                <a:pathLst>
                  <a:path extrusionOk="0" h="3671" w="2151">
                    <a:moveTo>
                      <a:pt x="1212" y="0"/>
                    </a:moveTo>
                    <a:cubicBezTo>
                      <a:pt x="1180" y="0"/>
                      <a:pt x="1148" y="2"/>
                      <a:pt x="1115" y="5"/>
                    </a:cubicBezTo>
                    <a:cubicBezTo>
                      <a:pt x="528" y="59"/>
                      <a:pt x="32" y="587"/>
                      <a:pt x="19" y="1183"/>
                    </a:cubicBezTo>
                    <a:cubicBezTo>
                      <a:pt x="5" y="1683"/>
                      <a:pt x="1" y="2183"/>
                      <a:pt x="1" y="2683"/>
                    </a:cubicBezTo>
                    <a:cubicBezTo>
                      <a:pt x="1" y="3250"/>
                      <a:pt x="430" y="3670"/>
                      <a:pt x="971" y="3670"/>
                    </a:cubicBezTo>
                    <a:cubicBezTo>
                      <a:pt x="1003" y="3670"/>
                      <a:pt x="1036" y="3669"/>
                      <a:pt x="1069" y="3666"/>
                    </a:cubicBezTo>
                    <a:cubicBezTo>
                      <a:pt x="1656" y="3611"/>
                      <a:pt x="2120" y="3083"/>
                      <a:pt x="2120" y="2488"/>
                    </a:cubicBezTo>
                    <a:cubicBezTo>
                      <a:pt x="2120" y="1987"/>
                      <a:pt x="2124" y="1487"/>
                      <a:pt x="2138" y="987"/>
                    </a:cubicBezTo>
                    <a:cubicBezTo>
                      <a:pt x="2151" y="425"/>
                      <a:pt x="1751" y="0"/>
                      <a:pt x="1212" y="0"/>
                    </a:cubicBezTo>
                    <a:close/>
                  </a:path>
                </a:pathLst>
              </a:custGeom>
              <a:solidFill>
                <a:srgbClr val="E297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2"/>
              <p:cNvSpPr/>
              <p:nvPr/>
            </p:nvSpPr>
            <p:spPr>
              <a:xfrm>
                <a:off x="4252844" y="2920070"/>
                <a:ext cx="164827" cy="282868"/>
              </a:xfrm>
              <a:custGeom>
                <a:rect b="b" l="l" r="r" t="t"/>
                <a:pathLst>
                  <a:path extrusionOk="0" h="3676" w="2142">
                    <a:moveTo>
                      <a:pt x="1202" y="1"/>
                    </a:moveTo>
                    <a:cubicBezTo>
                      <a:pt x="1170" y="1"/>
                      <a:pt x="1138" y="2"/>
                      <a:pt x="1105" y="5"/>
                    </a:cubicBezTo>
                    <a:cubicBezTo>
                      <a:pt x="518" y="60"/>
                      <a:pt x="27" y="588"/>
                      <a:pt x="14" y="1183"/>
                    </a:cubicBezTo>
                    <a:cubicBezTo>
                      <a:pt x="5" y="1684"/>
                      <a:pt x="0" y="2188"/>
                      <a:pt x="5" y="2689"/>
                    </a:cubicBezTo>
                    <a:cubicBezTo>
                      <a:pt x="9" y="3251"/>
                      <a:pt x="443" y="3675"/>
                      <a:pt x="985" y="3675"/>
                    </a:cubicBezTo>
                    <a:cubicBezTo>
                      <a:pt x="1017" y="3675"/>
                      <a:pt x="1049" y="3674"/>
                      <a:pt x="1082" y="3671"/>
                    </a:cubicBezTo>
                    <a:cubicBezTo>
                      <a:pt x="1664" y="3616"/>
                      <a:pt x="2128" y="3089"/>
                      <a:pt x="2124" y="2488"/>
                    </a:cubicBezTo>
                    <a:cubicBezTo>
                      <a:pt x="2119" y="1988"/>
                      <a:pt x="2124" y="1488"/>
                      <a:pt x="2133" y="988"/>
                    </a:cubicBezTo>
                    <a:cubicBezTo>
                      <a:pt x="2141" y="425"/>
                      <a:pt x="1737" y="1"/>
                      <a:pt x="1202" y="1"/>
                    </a:cubicBezTo>
                    <a:close/>
                  </a:path>
                </a:pathLst>
              </a:custGeom>
              <a:solidFill>
                <a:srgbClr val="E297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2"/>
              <p:cNvSpPr/>
              <p:nvPr/>
            </p:nvSpPr>
            <p:spPr>
              <a:xfrm>
                <a:off x="4094637" y="2963853"/>
                <a:ext cx="163827" cy="282791"/>
              </a:xfrm>
              <a:custGeom>
                <a:rect b="b" l="l" r="r" t="t"/>
                <a:pathLst>
                  <a:path extrusionOk="0" h="3675" w="2129">
                    <a:moveTo>
                      <a:pt x="1185" y="0"/>
                    </a:moveTo>
                    <a:cubicBezTo>
                      <a:pt x="1153" y="0"/>
                      <a:pt x="1120" y="2"/>
                      <a:pt x="1087" y="5"/>
                    </a:cubicBezTo>
                    <a:cubicBezTo>
                      <a:pt x="501" y="59"/>
                      <a:pt x="14" y="587"/>
                      <a:pt x="5" y="1183"/>
                    </a:cubicBezTo>
                    <a:cubicBezTo>
                      <a:pt x="0" y="1683"/>
                      <a:pt x="0" y="2183"/>
                      <a:pt x="5" y="2688"/>
                    </a:cubicBezTo>
                    <a:cubicBezTo>
                      <a:pt x="14" y="3250"/>
                      <a:pt x="452" y="3675"/>
                      <a:pt x="990" y="3675"/>
                    </a:cubicBezTo>
                    <a:cubicBezTo>
                      <a:pt x="1022" y="3675"/>
                      <a:pt x="1055" y="3673"/>
                      <a:pt x="1087" y="3670"/>
                    </a:cubicBezTo>
                    <a:cubicBezTo>
                      <a:pt x="1674" y="3616"/>
                      <a:pt x="2129" y="3088"/>
                      <a:pt x="2124" y="2488"/>
                    </a:cubicBezTo>
                    <a:cubicBezTo>
                      <a:pt x="2115" y="1988"/>
                      <a:pt x="2115" y="1487"/>
                      <a:pt x="2124" y="987"/>
                    </a:cubicBezTo>
                    <a:cubicBezTo>
                      <a:pt x="2129" y="425"/>
                      <a:pt x="1724" y="0"/>
                      <a:pt x="1185" y="0"/>
                    </a:cubicBezTo>
                    <a:close/>
                  </a:path>
                </a:pathLst>
              </a:custGeom>
              <a:solidFill>
                <a:srgbClr val="E297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2"/>
              <p:cNvSpPr/>
              <p:nvPr/>
            </p:nvSpPr>
            <p:spPr>
              <a:xfrm>
                <a:off x="4385812" y="3245252"/>
                <a:ext cx="391599" cy="406604"/>
              </a:xfrm>
              <a:custGeom>
                <a:rect b="b" l="l" r="r" t="t"/>
                <a:pathLst>
                  <a:path extrusionOk="0" h="5284" w="5089">
                    <a:moveTo>
                      <a:pt x="3934" y="1"/>
                    </a:moveTo>
                    <a:cubicBezTo>
                      <a:pt x="3823" y="1"/>
                      <a:pt x="3711" y="6"/>
                      <a:pt x="3597" y="18"/>
                    </a:cubicBezTo>
                    <a:cubicBezTo>
                      <a:pt x="1578" y="204"/>
                      <a:pt x="0" y="2055"/>
                      <a:pt x="218" y="4111"/>
                    </a:cubicBezTo>
                    <a:cubicBezTo>
                      <a:pt x="250" y="4420"/>
                      <a:pt x="287" y="4725"/>
                      <a:pt x="323" y="5034"/>
                    </a:cubicBezTo>
                    <a:cubicBezTo>
                      <a:pt x="1910" y="5116"/>
                      <a:pt x="3497" y="5202"/>
                      <a:pt x="5089" y="5284"/>
                    </a:cubicBezTo>
                    <a:cubicBezTo>
                      <a:pt x="4857" y="3551"/>
                      <a:pt x="4702" y="1810"/>
                      <a:pt x="4630" y="72"/>
                    </a:cubicBezTo>
                    <a:cubicBezTo>
                      <a:pt x="4404" y="26"/>
                      <a:pt x="4171" y="1"/>
                      <a:pt x="3934" y="1"/>
                    </a:cubicBezTo>
                    <a:close/>
                  </a:path>
                </a:pathLst>
              </a:custGeom>
              <a:solidFill>
                <a:srgbClr val="E297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2"/>
              <p:cNvSpPr/>
              <p:nvPr/>
            </p:nvSpPr>
            <p:spPr>
              <a:xfrm>
                <a:off x="4108257" y="3665773"/>
                <a:ext cx="728332" cy="248395"/>
              </a:xfrm>
              <a:custGeom>
                <a:rect b="b" l="l" r="r" t="t"/>
                <a:pathLst>
                  <a:path extrusionOk="0" h="3228" w="9465">
                    <a:moveTo>
                      <a:pt x="9132" y="1"/>
                    </a:moveTo>
                    <a:cubicBezTo>
                      <a:pt x="9182" y="374"/>
                      <a:pt x="8932" y="701"/>
                      <a:pt x="8569" y="733"/>
                    </a:cubicBezTo>
                    <a:cubicBezTo>
                      <a:pt x="5963" y="979"/>
                      <a:pt x="3362" y="1220"/>
                      <a:pt x="756" y="1461"/>
                    </a:cubicBezTo>
                    <a:cubicBezTo>
                      <a:pt x="734" y="1463"/>
                      <a:pt x="712" y="1464"/>
                      <a:pt x="691" y="1464"/>
                    </a:cubicBezTo>
                    <a:cubicBezTo>
                      <a:pt x="352" y="1464"/>
                      <a:pt x="48" y="1202"/>
                      <a:pt x="1" y="851"/>
                    </a:cubicBezTo>
                    <a:lnTo>
                      <a:pt x="1" y="851"/>
                    </a:lnTo>
                    <a:cubicBezTo>
                      <a:pt x="78" y="1442"/>
                      <a:pt x="169" y="2029"/>
                      <a:pt x="265" y="2616"/>
                    </a:cubicBezTo>
                    <a:cubicBezTo>
                      <a:pt x="325" y="2964"/>
                      <a:pt x="642" y="3228"/>
                      <a:pt x="984" y="3228"/>
                    </a:cubicBezTo>
                    <a:cubicBezTo>
                      <a:pt x="1004" y="3228"/>
                      <a:pt x="1023" y="3227"/>
                      <a:pt x="1042" y="3225"/>
                    </a:cubicBezTo>
                    <a:cubicBezTo>
                      <a:pt x="3648" y="2980"/>
                      <a:pt x="6249" y="2739"/>
                      <a:pt x="8855" y="2493"/>
                    </a:cubicBezTo>
                    <a:cubicBezTo>
                      <a:pt x="9219" y="2461"/>
                      <a:pt x="9464" y="2134"/>
                      <a:pt x="9401" y="1761"/>
                    </a:cubicBezTo>
                    <a:cubicBezTo>
                      <a:pt x="9305" y="1179"/>
                      <a:pt x="9214" y="588"/>
                      <a:pt x="9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2"/>
              <p:cNvSpPr/>
              <p:nvPr/>
            </p:nvSpPr>
            <p:spPr>
              <a:xfrm>
                <a:off x="4089713" y="3512185"/>
                <a:ext cx="722714" cy="248702"/>
              </a:xfrm>
              <a:custGeom>
                <a:rect b="b" l="l" r="r" t="t"/>
                <a:pathLst>
                  <a:path extrusionOk="0" h="3232" w="9392">
                    <a:moveTo>
                      <a:pt x="9137" y="0"/>
                    </a:moveTo>
                    <a:cubicBezTo>
                      <a:pt x="9173" y="373"/>
                      <a:pt x="8914" y="701"/>
                      <a:pt x="8550" y="737"/>
                    </a:cubicBezTo>
                    <a:cubicBezTo>
                      <a:pt x="5945" y="978"/>
                      <a:pt x="3339" y="1219"/>
                      <a:pt x="738" y="1465"/>
                    </a:cubicBezTo>
                    <a:cubicBezTo>
                      <a:pt x="718" y="1466"/>
                      <a:pt x="698" y="1467"/>
                      <a:pt x="679" y="1467"/>
                    </a:cubicBezTo>
                    <a:cubicBezTo>
                      <a:pt x="335" y="1467"/>
                      <a:pt x="40" y="1204"/>
                      <a:pt x="1" y="851"/>
                    </a:cubicBezTo>
                    <a:lnTo>
                      <a:pt x="1" y="851"/>
                    </a:lnTo>
                    <a:cubicBezTo>
                      <a:pt x="64" y="1442"/>
                      <a:pt x="133" y="2029"/>
                      <a:pt x="210" y="2620"/>
                    </a:cubicBezTo>
                    <a:cubicBezTo>
                      <a:pt x="257" y="2969"/>
                      <a:pt x="562" y="3232"/>
                      <a:pt x="906" y="3232"/>
                    </a:cubicBezTo>
                    <a:cubicBezTo>
                      <a:pt x="926" y="3232"/>
                      <a:pt x="945" y="3231"/>
                      <a:pt x="965" y="3229"/>
                    </a:cubicBezTo>
                    <a:cubicBezTo>
                      <a:pt x="3566" y="2988"/>
                      <a:pt x="6172" y="2743"/>
                      <a:pt x="8778" y="2502"/>
                    </a:cubicBezTo>
                    <a:cubicBezTo>
                      <a:pt x="9142" y="2465"/>
                      <a:pt x="9392" y="2138"/>
                      <a:pt x="9346" y="1765"/>
                    </a:cubicBezTo>
                    <a:cubicBezTo>
                      <a:pt x="9264" y="1178"/>
                      <a:pt x="9196" y="592"/>
                      <a:pt x="91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2"/>
              <p:cNvSpPr/>
              <p:nvPr/>
            </p:nvSpPr>
            <p:spPr>
              <a:xfrm>
                <a:off x="4099870" y="3601752"/>
                <a:ext cx="721329" cy="218692"/>
              </a:xfrm>
              <a:custGeom>
                <a:rect b="b" l="l" r="r" t="t"/>
                <a:pathLst>
                  <a:path extrusionOk="0" h="2842" w="9374">
                    <a:moveTo>
                      <a:pt x="9137" y="1"/>
                    </a:moveTo>
                    <a:cubicBezTo>
                      <a:pt x="9137" y="2"/>
                      <a:pt x="9137" y="4"/>
                      <a:pt x="9137" y="5"/>
                    </a:cubicBezTo>
                    <a:lnTo>
                      <a:pt x="9137" y="5"/>
                    </a:lnTo>
                    <a:cubicBezTo>
                      <a:pt x="9137" y="4"/>
                      <a:pt x="9137" y="2"/>
                      <a:pt x="9137" y="1"/>
                    </a:cubicBezTo>
                    <a:close/>
                    <a:moveTo>
                      <a:pt x="9137" y="5"/>
                    </a:moveTo>
                    <a:cubicBezTo>
                      <a:pt x="9180" y="376"/>
                      <a:pt x="8926" y="701"/>
                      <a:pt x="8559" y="737"/>
                    </a:cubicBezTo>
                    <a:cubicBezTo>
                      <a:pt x="5958" y="978"/>
                      <a:pt x="3352" y="1224"/>
                      <a:pt x="747" y="1465"/>
                    </a:cubicBezTo>
                    <a:cubicBezTo>
                      <a:pt x="727" y="1467"/>
                      <a:pt x="708" y="1468"/>
                      <a:pt x="689" y="1468"/>
                    </a:cubicBezTo>
                    <a:cubicBezTo>
                      <a:pt x="348" y="1468"/>
                      <a:pt x="44" y="1204"/>
                      <a:pt x="1" y="856"/>
                    </a:cubicBezTo>
                    <a:lnTo>
                      <a:pt x="1" y="856"/>
                    </a:lnTo>
                    <a:cubicBezTo>
                      <a:pt x="55" y="1315"/>
                      <a:pt x="119" y="1774"/>
                      <a:pt x="187" y="2229"/>
                    </a:cubicBezTo>
                    <a:cubicBezTo>
                      <a:pt x="234" y="2579"/>
                      <a:pt x="542" y="2842"/>
                      <a:pt x="881" y="2842"/>
                    </a:cubicBezTo>
                    <a:cubicBezTo>
                      <a:pt x="903" y="2842"/>
                      <a:pt x="925" y="2841"/>
                      <a:pt x="947" y="2838"/>
                    </a:cubicBezTo>
                    <a:cubicBezTo>
                      <a:pt x="3552" y="2597"/>
                      <a:pt x="6158" y="2356"/>
                      <a:pt x="8759" y="2111"/>
                    </a:cubicBezTo>
                    <a:cubicBezTo>
                      <a:pt x="9128" y="2079"/>
                      <a:pt x="9373" y="1751"/>
                      <a:pt x="9319" y="1379"/>
                    </a:cubicBezTo>
                    <a:cubicBezTo>
                      <a:pt x="9255" y="921"/>
                      <a:pt x="9192" y="463"/>
                      <a:pt x="913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57" name="Google Shape;557;p22"/>
          <p:cNvGrpSpPr/>
          <p:nvPr/>
        </p:nvGrpSpPr>
        <p:grpSpPr>
          <a:xfrm>
            <a:off x="7020195" y="1584974"/>
            <a:ext cx="2305775" cy="3583429"/>
            <a:chOff x="3053699" y="1875245"/>
            <a:chExt cx="1835224" cy="2852140"/>
          </a:xfrm>
        </p:grpSpPr>
        <p:sp>
          <p:nvSpPr>
            <p:cNvPr id="558" name="Google Shape;558;p22"/>
            <p:cNvSpPr/>
            <p:nvPr/>
          </p:nvSpPr>
          <p:spPr>
            <a:xfrm>
              <a:off x="4403111" y="2620090"/>
              <a:ext cx="43524" cy="2107295"/>
            </a:xfrm>
            <a:custGeom>
              <a:rect b="b" l="l" r="r" t="t"/>
              <a:pathLst>
                <a:path extrusionOk="0" h="11959" w="247">
                  <a:moveTo>
                    <a:pt x="0" y="1"/>
                  </a:moveTo>
                  <a:lnTo>
                    <a:pt x="0" y="11959"/>
                  </a:lnTo>
                  <a:lnTo>
                    <a:pt x="247" y="11959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3921354" y="1875245"/>
              <a:ext cx="967569" cy="745016"/>
            </a:xfrm>
            <a:custGeom>
              <a:rect b="b" l="l" r="r" t="t"/>
              <a:pathLst>
                <a:path extrusionOk="0" h="4228" w="5491">
                  <a:moveTo>
                    <a:pt x="0" y="1"/>
                  </a:moveTo>
                  <a:lnTo>
                    <a:pt x="0" y="4228"/>
                  </a:lnTo>
                  <a:lnTo>
                    <a:pt x="5490" y="4228"/>
                  </a:lnTo>
                  <a:lnTo>
                    <a:pt x="549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3986023" y="1921765"/>
              <a:ext cx="838055" cy="651977"/>
            </a:xfrm>
            <a:custGeom>
              <a:rect b="b" l="l" r="r" t="t"/>
              <a:pathLst>
                <a:path extrusionOk="0" h="3700" w="4756">
                  <a:moveTo>
                    <a:pt x="4570" y="182"/>
                  </a:moveTo>
                  <a:lnTo>
                    <a:pt x="4570" y="3518"/>
                  </a:lnTo>
                  <a:lnTo>
                    <a:pt x="187" y="3518"/>
                  </a:lnTo>
                  <a:lnTo>
                    <a:pt x="187" y="182"/>
                  </a:lnTo>
                  <a:close/>
                  <a:moveTo>
                    <a:pt x="1" y="1"/>
                  </a:moveTo>
                  <a:lnTo>
                    <a:pt x="1" y="3700"/>
                  </a:lnTo>
                  <a:lnTo>
                    <a:pt x="4756" y="3700"/>
                  </a:lnTo>
                  <a:lnTo>
                    <a:pt x="47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4239941" y="2152073"/>
              <a:ext cx="331099" cy="346253"/>
            </a:xfrm>
            <a:custGeom>
              <a:rect b="b" l="l" r="r" t="t"/>
              <a:pathLst>
                <a:path extrusionOk="0" h="1965" w="1879">
                  <a:moveTo>
                    <a:pt x="1692" y="182"/>
                  </a:moveTo>
                  <a:lnTo>
                    <a:pt x="1692" y="1778"/>
                  </a:lnTo>
                  <a:lnTo>
                    <a:pt x="182" y="1778"/>
                  </a:lnTo>
                  <a:lnTo>
                    <a:pt x="182" y="182"/>
                  </a:lnTo>
                  <a:close/>
                  <a:moveTo>
                    <a:pt x="1" y="0"/>
                  </a:moveTo>
                  <a:lnTo>
                    <a:pt x="1" y="1964"/>
                  </a:lnTo>
                  <a:lnTo>
                    <a:pt x="1878" y="1964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4213333" y="2454628"/>
              <a:ext cx="379028" cy="45991"/>
            </a:xfrm>
            <a:custGeom>
              <a:rect b="b" l="l" r="r" t="t"/>
              <a:pathLst>
                <a:path extrusionOk="0" h="261" w="2151">
                  <a:moveTo>
                    <a:pt x="0" y="1"/>
                  </a:moveTo>
                  <a:lnTo>
                    <a:pt x="0" y="260"/>
                  </a:lnTo>
                  <a:lnTo>
                    <a:pt x="2150" y="260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3593429" y="3562996"/>
              <a:ext cx="554533" cy="272597"/>
            </a:xfrm>
            <a:custGeom>
              <a:rect b="b" l="l" r="r" t="t"/>
              <a:pathLst>
                <a:path extrusionOk="0" h="1547" w="3147">
                  <a:moveTo>
                    <a:pt x="2640" y="0"/>
                  </a:moveTo>
                  <a:cubicBezTo>
                    <a:pt x="2617" y="0"/>
                    <a:pt x="2594" y="2"/>
                    <a:pt x="2571" y="6"/>
                  </a:cubicBezTo>
                  <a:lnTo>
                    <a:pt x="611" y="304"/>
                  </a:lnTo>
                  <a:cubicBezTo>
                    <a:pt x="239" y="360"/>
                    <a:pt x="1" y="732"/>
                    <a:pt x="105" y="1096"/>
                  </a:cubicBezTo>
                  <a:cubicBezTo>
                    <a:pt x="185" y="1372"/>
                    <a:pt x="437" y="1546"/>
                    <a:pt x="707" y="1546"/>
                  </a:cubicBezTo>
                  <a:cubicBezTo>
                    <a:pt x="771" y="1546"/>
                    <a:pt x="837" y="1536"/>
                    <a:pt x="901" y="1516"/>
                  </a:cubicBezTo>
                  <a:lnTo>
                    <a:pt x="2783" y="893"/>
                  </a:lnTo>
                  <a:cubicBezTo>
                    <a:pt x="3016" y="815"/>
                    <a:pt x="3146" y="564"/>
                    <a:pt x="3077" y="326"/>
                  </a:cubicBezTo>
                  <a:cubicBezTo>
                    <a:pt x="3019" y="132"/>
                    <a:pt x="2839" y="0"/>
                    <a:pt x="2640" y="0"/>
                  </a:cubicBezTo>
                  <a:close/>
                </a:path>
              </a:pathLst>
            </a:custGeom>
            <a:solidFill>
              <a:srgbClr val="F37A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3970164" y="3566344"/>
              <a:ext cx="350834" cy="558057"/>
            </a:xfrm>
            <a:custGeom>
              <a:rect b="b" l="l" r="r" t="t"/>
              <a:pathLst>
                <a:path extrusionOk="0" h="3167" w="1991">
                  <a:moveTo>
                    <a:pt x="535" y="1"/>
                  </a:moveTo>
                  <a:cubicBezTo>
                    <a:pt x="482" y="1"/>
                    <a:pt x="429" y="10"/>
                    <a:pt x="376" y="30"/>
                  </a:cubicBezTo>
                  <a:cubicBezTo>
                    <a:pt x="112" y="129"/>
                    <a:pt x="0" y="441"/>
                    <a:pt x="138" y="683"/>
                  </a:cubicBezTo>
                  <a:lnTo>
                    <a:pt x="1679" y="3166"/>
                  </a:lnTo>
                  <a:lnTo>
                    <a:pt x="1990" y="2993"/>
                  </a:lnTo>
                  <a:lnTo>
                    <a:pt x="952" y="285"/>
                  </a:lnTo>
                  <a:cubicBezTo>
                    <a:pt x="882" y="108"/>
                    <a:pt x="714" y="1"/>
                    <a:pt x="535" y="1"/>
                  </a:cubicBez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4281879" y="4089163"/>
              <a:ext cx="155770" cy="96915"/>
            </a:xfrm>
            <a:custGeom>
              <a:rect b="b" l="l" r="r" t="t"/>
              <a:pathLst>
                <a:path extrusionOk="0" h="550" w="884">
                  <a:moveTo>
                    <a:pt x="690" y="1"/>
                  </a:moveTo>
                  <a:cubicBezTo>
                    <a:pt x="656" y="1"/>
                    <a:pt x="621" y="9"/>
                    <a:pt x="589" y="26"/>
                  </a:cubicBezTo>
                  <a:lnTo>
                    <a:pt x="1" y="360"/>
                  </a:lnTo>
                  <a:lnTo>
                    <a:pt x="104" y="550"/>
                  </a:lnTo>
                  <a:lnTo>
                    <a:pt x="883" y="117"/>
                  </a:lnTo>
                  <a:cubicBezTo>
                    <a:pt x="883" y="113"/>
                    <a:pt x="883" y="113"/>
                    <a:pt x="879" y="113"/>
                  </a:cubicBezTo>
                  <a:cubicBezTo>
                    <a:pt x="840" y="41"/>
                    <a:pt x="766" y="1"/>
                    <a:pt x="6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265844" y="4093744"/>
              <a:ext cx="70308" cy="58854"/>
            </a:xfrm>
            <a:custGeom>
              <a:rect b="b" l="l" r="r" t="t"/>
              <a:pathLst>
                <a:path extrusionOk="0" h="334" w="399">
                  <a:moveTo>
                    <a:pt x="312" y="0"/>
                  </a:moveTo>
                  <a:lnTo>
                    <a:pt x="1" y="173"/>
                  </a:lnTo>
                  <a:lnTo>
                    <a:pt x="92" y="334"/>
                  </a:lnTo>
                  <a:lnTo>
                    <a:pt x="399" y="161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6B23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4300204" y="4109779"/>
              <a:ext cx="148016" cy="95506"/>
            </a:xfrm>
            <a:custGeom>
              <a:rect b="b" l="l" r="r" t="t"/>
              <a:pathLst>
                <a:path extrusionOk="0" h="542" w="840">
                  <a:moveTo>
                    <a:pt x="779" y="0"/>
                  </a:moveTo>
                  <a:lnTo>
                    <a:pt x="0" y="433"/>
                  </a:lnTo>
                  <a:lnTo>
                    <a:pt x="61" y="541"/>
                  </a:lnTo>
                  <a:lnTo>
                    <a:pt x="840" y="108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374C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3590433" y="3537974"/>
              <a:ext cx="450745" cy="319116"/>
            </a:xfrm>
            <a:custGeom>
              <a:rect b="b" l="l" r="r" t="t"/>
              <a:pathLst>
                <a:path extrusionOk="0" h="1811" w="2558">
                  <a:moveTo>
                    <a:pt x="2557" y="1"/>
                  </a:moveTo>
                  <a:lnTo>
                    <a:pt x="853" y="83"/>
                  </a:lnTo>
                  <a:cubicBezTo>
                    <a:pt x="329" y="161"/>
                    <a:pt x="0" y="684"/>
                    <a:pt x="148" y="1186"/>
                  </a:cubicBezTo>
                  <a:cubicBezTo>
                    <a:pt x="259" y="1565"/>
                    <a:pt x="606" y="1810"/>
                    <a:pt x="981" y="1810"/>
                  </a:cubicBezTo>
                  <a:cubicBezTo>
                    <a:pt x="1071" y="1810"/>
                    <a:pt x="1164" y="1796"/>
                    <a:pt x="1255" y="1766"/>
                  </a:cubicBezTo>
                  <a:lnTo>
                    <a:pt x="2449" y="1216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rgbClr val="022F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3592724" y="3606696"/>
              <a:ext cx="412684" cy="569158"/>
            </a:xfrm>
            <a:custGeom>
              <a:rect b="b" l="l" r="r" t="t"/>
              <a:pathLst>
                <a:path extrusionOk="0" h="3230" w="2342">
                  <a:moveTo>
                    <a:pt x="717" y="0"/>
                  </a:moveTo>
                  <a:cubicBezTo>
                    <a:pt x="612" y="0"/>
                    <a:pt x="506" y="26"/>
                    <a:pt x="407" y="82"/>
                  </a:cubicBezTo>
                  <a:cubicBezTo>
                    <a:pt x="100" y="259"/>
                    <a:pt x="0" y="653"/>
                    <a:pt x="186" y="956"/>
                  </a:cubicBezTo>
                  <a:lnTo>
                    <a:pt x="1441" y="3011"/>
                  </a:lnTo>
                  <a:cubicBezTo>
                    <a:pt x="1527" y="3152"/>
                    <a:pt x="1676" y="3229"/>
                    <a:pt x="1829" y="3229"/>
                  </a:cubicBezTo>
                  <a:cubicBezTo>
                    <a:pt x="1907" y="3229"/>
                    <a:pt x="1987" y="3209"/>
                    <a:pt x="2060" y="3167"/>
                  </a:cubicBezTo>
                  <a:cubicBezTo>
                    <a:pt x="2259" y="3054"/>
                    <a:pt x="2341" y="2812"/>
                    <a:pt x="2254" y="2600"/>
                  </a:cubicBezTo>
                  <a:lnTo>
                    <a:pt x="1294" y="389"/>
                  </a:lnTo>
                  <a:cubicBezTo>
                    <a:pt x="1197" y="144"/>
                    <a:pt x="962" y="0"/>
                    <a:pt x="717" y="0"/>
                  </a:cubicBez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3639948" y="4033656"/>
              <a:ext cx="358587" cy="550480"/>
            </a:xfrm>
            <a:custGeom>
              <a:rect b="b" l="l" r="r" t="t"/>
              <a:pathLst>
                <a:path extrusionOk="0" h="3124" w="2035">
                  <a:moveTo>
                    <a:pt x="1520" y="1"/>
                  </a:moveTo>
                  <a:cubicBezTo>
                    <a:pt x="1348" y="1"/>
                    <a:pt x="1182" y="98"/>
                    <a:pt x="1104" y="268"/>
                  </a:cubicBezTo>
                  <a:lnTo>
                    <a:pt x="1" y="2972"/>
                  </a:lnTo>
                  <a:lnTo>
                    <a:pt x="321" y="3123"/>
                  </a:lnTo>
                  <a:lnTo>
                    <a:pt x="1909" y="692"/>
                  </a:lnTo>
                  <a:cubicBezTo>
                    <a:pt x="2034" y="484"/>
                    <a:pt x="1978" y="212"/>
                    <a:pt x="1775" y="78"/>
                  </a:cubicBezTo>
                  <a:cubicBezTo>
                    <a:pt x="1695" y="25"/>
                    <a:pt x="1607" y="1"/>
                    <a:pt x="1520" y="1"/>
                  </a:cubicBez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3610168" y="4586254"/>
              <a:ext cx="151188" cy="101497"/>
            </a:xfrm>
            <a:custGeom>
              <a:rect b="b" l="l" r="r" t="t"/>
              <a:pathLst>
                <a:path extrusionOk="0" h="576" w="858">
                  <a:moveTo>
                    <a:pt x="92" y="0"/>
                  </a:moveTo>
                  <a:lnTo>
                    <a:pt x="1" y="199"/>
                  </a:lnTo>
                  <a:lnTo>
                    <a:pt x="806" y="576"/>
                  </a:lnTo>
                  <a:cubicBezTo>
                    <a:pt x="806" y="576"/>
                    <a:pt x="810" y="571"/>
                    <a:pt x="810" y="571"/>
                  </a:cubicBezTo>
                  <a:cubicBezTo>
                    <a:pt x="858" y="463"/>
                    <a:pt x="810" y="338"/>
                    <a:pt x="706" y="286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3626204" y="4557180"/>
              <a:ext cx="70308" cy="55859"/>
            </a:xfrm>
            <a:custGeom>
              <a:rect b="b" l="l" r="r" t="t"/>
              <a:pathLst>
                <a:path extrusionOk="0" h="317" w="399">
                  <a:moveTo>
                    <a:pt x="79" y="1"/>
                  </a:moveTo>
                  <a:lnTo>
                    <a:pt x="1" y="165"/>
                  </a:lnTo>
                  <a:lnTo>
                    <a:pt x="321" y="317"/>
                  </a:lnTo>
                  <a:lnTo>
                    <a:pt x="399" y="152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6B23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3600301" y="4621320"/>
              <a:ext cx="151893" cy="86343"/>
            </a:xfrm>
            <a:custGeom>
              <a:rect b="b" l="l" r="r" t="t"/>
              <a:pathLst>
                <a:path extrusionOk="0" h="490" w="862">
                  <a:moveTo>
                    <a:pt x="57" y="0"/>
                  </a:moveTo>
                  <a:lnTo>
                    <a:pt x="1" y="113"/>
                  </a:lnTo>
                  <a:lnTo>
                    <a:pt x="810" y="489"/>
                  </a:lnTo>
                  <a:lnTo>
                    <a:pt x="862" y="37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74C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3583561" y="3604406"/>
              <a:ext cx="388895" cy="415503"/>
            </a:xfrm>
            <a:custGeom>
              <a:rect b="b" l="l" r="r" t="t"/>
              <a:pathLst>
                <a:path extrusionOk="0" h="2358" w="2207">
                  <a:moveTo>
                    <a:pt x="887" y="1"/>
                  </a:moveTo>
                  <a:cubicBezTo>
                    <a:pt x="733" y="1"/>
                    <a:pt x="576" y="42"/>
                    <a:pt x="433" y="130"/>
                  </a:cubicBezTo>
                  <a:cubicBezTo>
                    <a:pt x="14" y="385"/>
                    <a:pt x="1" y="623"/>
                    <a:pt x="364" y="1311"/>
                  </a:cubicBezTo>
                  <a:lnTo>
                    <a:pt x="1004" y="2358"/>
                  </a:lnTo>
                  <a:lnTo>
                    <a:pt x="2207" y="2146"/>
                  </a:lnTo>
                  <a:lnTo>
                    <a:pt x="1683" y="519"/>
                  </a:lnTo>
                  <a:cubicBezTo>
                    <a:pt x="1539" y="191"/>
                    <a:pt x="1219" y="1"/>
                    <a:pt x="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3469201" y="2876301"/>
              <a:ext cx="129867" cy="137620"/>
            </a:xfrm>
            <a:custGeom>
              <a:rect b="b" l="l" r="r" t="t"/>
              <a:pathLst>
                <a:path extrusionOk="0" h="781" w="737">
                  <a:moveTo>
                    <a:pt x="324" y="1"/>
                  </a:moveTo>
                  <a:cubicBezTo>
                    <a:pt x="290" y="1"/>
                    <a:pt x="255" y="6"/>
                    <a:pt x="221" y="18"/>
                  </a:cubicBezTo>
                  <a:cubicBezTo>
                    <a:pt x="139" y="48"/>
                    <a:pt x="57" y="113"/>
                    <a:pt x="1" y="191"/>
                  </a:cubicBezTo>
                  <a:lnTo>
                    <a:pt x="200" y="757"/>
                  </a:lnTo>
                  <a:cubicBezTo>
                    <a:pt x="245" y="772"/>
                    <a:pt x="295" y="780"/>
                    <a:pt x="343" y="780"/>
                  </a:cubicBezTo>
                  <a:cubicBezTo>
                    <a:pt x="391" y="780"/>
                    <a:pt x="438" y="772"/>
                    <a:pt x="476" y="757"/>
                  </a:cubicBezTo>
                  <a:cubicBezTo>
                    <a:pt x="645" y="701"/>
                    <a:pt x="736" y="515"/>
                    <a:pt x="675" y="346"/>
                  </a:cubicBezTo>
                  <a:lnTo>
                    <a:pt x="632" y="217"/>
                  </a:lnTo>
                  <a:cubicBezTo>
                    <a:pt x="587" y="85"/>
                    <a:pt x="460" y="1"/>
                    <a:pt x="324" y="1"/>
                  </a:cubicBez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3452461" y="2879297"/>
              <a:ext cx="147312" cy="284579"/>
            </a:xfrm>
            <a:custGeom>
              <a:rect b="b" l="l" r="r" t="t"/>
              <a:pathLst>
                <a:path extrusionOk="0" h="1615" w="836">
                  <a:moveTo>
                    <a:pt x="316" y="1"/>
                  </a:moveTo>
                  <a:lnTo>
                    <a:pt x="135" y="65"/>
                  </a:lnTo>
                  <a:cubicBezTo>
                    <a:pt x="22" y="104"/>
                    <a:pt x="0" y="221"/>
                    <a:pt x="31" y="329"/>
                  </a:cubicBezTo>
                  <a:lnTo>
                    <a:pt x="476" y="1614"/>
                  </a:lnTo>
                  <a:lnTo>
                    <a:pt x="835" y="148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3548495" y="3001235"/>
              <a:ext cx="90220" cy="142025"/>
            </a:xfrm>
            <a:custGeom>
              <a:rect b="b" l="l" r="r" t="t"/>
              <a:pathLst>
                <a:path extrusionOk="0" h="806" w="512">
                  <a:moveTo>
                    <a:pt x="113" y="1"/>
                  </a:moveTo>
                  <a:lnTo>
                    <a:pt x="1" y="40"/>
                  </a:lnTo>
                  <a:lnTo>
                    <a:pt x="269" y="805"/>
                  </a:lnTo>
                  <a:lnTo>
                    <a:pt x="511" y="7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3405237" y="3056213"/>
              <a:ext cx="587837" cy="632065"/>
            </a:xfrm>
            <a:custGeom>
              <a:rect b="b" l="l" r="r" t="t"/>
              <a:pathLst>
                <a:path extrusionOk="0" h="3587" w="3336">
                  <a:moveTo>
                    <a:pt x="2375" y="0"/>
                  </a:moveTo>
                  <a:lnTo>
                    <a:pt x="0" y="822"/>
                  </a:lnTo>
                  <a:lnTo>
                    <a:pt x="961" y="3587"/>
                  </a:lnTo>
                  <a:lnTo>
                    <a:pt x="3336" y="2760"/>
                  </a:lnTo>
                  <a:lnTo>
                    <a:pt x="2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3479950" y="3270309"/>
              <a:ext cx="438410" cy="203875"/>
            </a:xfrm>
            <a:custGeom>
              <a:rect b="b" l="l" r="r" t="t"/>
              <a:pathLst>
                <a:path extrusionOk="0" h="1157" w="2488">
                  <a:moveTo>
                    <a:pt x="2371" y="1"/>
                  </a:moveTo>
                  <a:lnTo>
                    <a:pt x="0" y="827"/>
                  </a:lnTo>
                  <a:lnTo>
                    <a:pt x="113" y="1156"/>
                  </a:lnTo>
                  <a:lnTo>
                    <a:pt x="2488" y="330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3573693" y="3539560"/>
              <a:ext cx="435415" cy="195241"/>
            </a:xfrm>
            <a:custGeom>
              <a:rect b="b" l="l" r="r" t="t"/>
              <a:pathLst>
                <a:path extrusionOk="0" h="1108" w="2471">
                  <a:moveTo>
                    <a:pt x="2371" y="0"/>
                  </a:moveTo>
                  <a:lnTo>
                    <a:pt x="0" y="826"/>
                  </a:lnTo>
                  <a:lnTo>
                    <a:pt x="100" y="1108"/>
                  </a:lnTo>
                  <a:lnTo>
                    <a:pt x="2471" y="281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2E1E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3494399" y="3108019"/>
              <a:ext cx="179382" cy="93039"/>
            </a:xfrm>
            <a:custGeom>
              <a:rect b="b" l="l" r="r" t="t"/>
              <a:pathLst>
                <a:path extrusionOk="0" h="528" w="1018">
                  <a:moveTo>
                    <a:pt x="1017" y="0"/>
                  </a:moveTo>
                  <a:lnTo>
                    <a:pt x="0" y="355"/>
                  </a:lnTo>
                  <a:cubicBezTo>
                    <a:pt x="110" y="465"/>
                    <a:pt x="261" y="528"/>
                    <a:pt x="418" y="528"/>
                  </a:cubicBezTo>
                  <a:cubicBezTo>
                    <a:pt x="483" y="528"/>
                    <a:pt x="550" y="517"/>
                    <a:pt x="615" y="494"/>
                  </a:cubicBezTo>
                  <a:cubicBezTo>
                    <a:pt x="840" y="416"/>
                    <a:pt x="987" y="221"/>
                    <a:pt x="1017" y="0"/>
                  </a:cubicBezTo>
                  <a:close/>
                </a:path>
              </a:pathLst>
            </a:custGeom>
            <a:solidFill>
              <a:srgbClr val="F37A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3445589" y="2947138"/>
              <a:ext cx="29956" cy="39471"/>
            </a:xfrm>
            <a:custGeom>
              <a:rect b="b" l="l" r="r" t="t"/>
              <a:pathLst>
                <a:path extrusionOk="0" h="224" w="170">
                  <a:moveTo>
                    <a:pt x="96" y="1"/>
                  </a:moveTo>
                  <a:cubicBezTo>
                    <a:pt x="96" y="1"/>
                    <a:pt x="91" y="1"/>
                    <a:pt x="91" y="5"/>
                  </a:cubicBezTo>
                  <a:cubicBezTo>
                    <a:pt x="31" y="22"/>
                    <a:pt x="0" y="87"/>
                    <a:pt x="22" y="148"/>
                  </a:cubicBezTo>
                  <a:cubicBezTo>
                    <a:pt x="36" y="192"/>
                    <a:pt x="80" y="223"/>
                    <a:pt x="127" y="223"/>
                  </a:cubicBezTo>
                  <a:cubicBezTo>
                    <a:pt x="140" y="223"/>
                    <a:pt x="152" y="221"/>
                    <a:pt x="165" y="217"/>
                  </a:cubicBezTo>
                  <a:lnTo>
                    <a:pt x="169" y="21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3453166" y="2912072"/>
              <a:ext cx="25727" cy="39119"/>
            </a:xfrm>
            <a:custGeom>
              <a:rect b="b" l="l" r="r" t="t"/>
              <a:pathLst>
                <a:path extrusionOk="0" h="222" w="146">
                  <a:moveTo>
                    <a:pt x="31" y="0"/>
                  </a:moveTo>
                  <a:cubicBezTo>
                    <a:pt x="21" y="0"/>
                    <a:pt x="11" y="2"/>
                    <a:pt x="1" y="5"/>
                  </a:cubicBezTo>
                  <a:lnTo>
                    <a:pt x="18" y="221"/>
                  </a:lnTo>
                  <a:lnTo>
                    <a:pt x="87" y="191"/>
                  </a:lnTo>
                  <a:cubicBezTo>
                    <a:pt x="113" y="169"/>
                    <a:pt x="126" y="143"/>
                    <a:pt x="131" y="122"/>
                  </a:cubicBezTo>
                  <a:cubicBezTo>
                    <a:pt x="145" y="55"/>
                    <a:pt x="93" y="0"/>
                    <a:pt x="31" y="0"/>
                  </a:cubicBezTo>
                  <a:close/>
                </a:path>
              </a:pathLst>
            </a:custGeom>
            <a:solidFill>
              <a:srgbClr val="2E1E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3847346" y="2545376"/>
              <a:ext cx="113832" cy="365283"/>
            </a:xfrm>
            <a:custGeom>
              <a:rect b="b" l="l" r="r" t="t"/>
              <a:pathLst>
                <a:path extrusionOk="0" h="2073" w="646">
                  <a:moveTo>
                    <a:pt x="0" y="1"/>
                  </a:moveTo>
                  <a:lnTo>
                    <a:pt x="0" y="1757"/>
                  </a:lnTo>
                  <a:cubicBezTo>
                    <a:pt x="0" y="1930"/>
                    <a:pt x="139" y="2073"/>
                    <a:pt x="312" y="2073"/>
                  </a:cubicBezTo>
                  <a:cubicBezTo>
                    <a:pt x="498" y="2073"/>
                    <a:pt x="645" y="1904"/>
                    <a:pt x="619" y="1718"/>
                  </a:cubicBezTo>
                  <a:lnTo>
                    <a:pt x="321" y="1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803118" y="2827314"/>
              <a:ext cx="161761" cy="178677"/>
            </a:xfrm>
            <a:custGeom>
              <a:rect b="b" l="l" r="r" t="t"/>
              <a:pathLst>
                <a:path extrusionOk="0" h="1014" w="918">
                  <a:moveTo>
                    <a:pt x="533" y="1"/>
                  </a:moveTo>
                  <a:cubicBezTo>
                    <a:pt x="400" y="1"/>
                    <a:pt x="274" y="79"/>
                    <a:pt x="221" y="205"/>
                  </a:cubicBezTo>
                  <a:lnTo>
                    <a:pt x="1" y="711"/>
                  </a:lnTo>
                  <a:lnTo>
                    <a:pt x="662" y="1014"/>
                  </a:lnTo>
                  <a:lnTo>
                    <a:pt x="857" y="451"/>
                  </a:lnTo>
                  <a:cubicBezTo>
                    <a:pt x="918" y="265"/>
                    <a:pt x="814" y="66"/>
                    <a:pt x="628" y="14"/>
                  </a:cubicBezTo>
                  <a:cubicBezTo>
                    <a:pt x="596" y="5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F37A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3712370" y="2919649"/>
              <a:ext cx="250218" cy="295152"/>
            </a:xfrm>
            <a:custGeom>
              <a:rect b="b" l="l" r="r" t="t"/>
              <a:pathLst>
                <a:path extrusionOk="0" h="1675" w="1420">
                  <a:moveTo>
                    <a:pt x="541" y="1"/>
                  </a:moveTo>
                  <a:lnTo>
                    <a:pt x="105" y="1000"/>
                  </a:lnTo>
                  <a:cubicBezTo>
                    <a:pt x="1" y="1242"/>
                    <a:pt x="113" y="1528"/>
                    <a:pt x="355" y="1636"/>
                  </a:cubicBezTo>
                  <a:cubicBezTo>
                    <a:pt x="418" y="1662"/>
                    <a:pt x="483" y="1675"/>
                    <a:pt x="546" y="1675"/>
                  </a:cubicBezTo>
                  <a:cubicBezTo>
                    <a:pt x="735" y="1675"/>
                    <a:pt x="914" y="1566"/>
                    <a:pt x="991" y="1385"/>
                  </a:cubicBezTo>
                  <a:lnTo>
                    <a:pt x="1420" y="399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3845760" y="2460266"/>
              <a:ext cx="80528" cy="111189"/>
            </a:xfrm>
            <a:custGeom>
              <a:rect b="b" l="l" r="r" t="t"/>
              <a:pathLst>
                <a:path extrusionOk="0" h="631" w="457">
                  <a:moveTo>
                    <a:pt x="238" y="1"/>
                  </a:moveTo>
                  <a:cubicBezTo>
                    <a:pt x="236" y="1"/>
                    <a:pt x="233" y="2"/>
                    <a:pt x="230" y="3"/>
                  </a:cubicBezTo>
                  <a:cubicBezTo>
                    <a:pt x="174" y="42"/>
                    <a:pt x="79" y="349"/>
                    <a:pt x="79" y="349"/>
                  </a:cubicBezTo>
                  <a:cubicBezTo>
                    <a:pt x="79" y="349"/>
                    <a:pt x="106" y="97"/>
                    <a:pt x="60" y="97"/>
                  </a:cubicBezTo>
                  <a:cubicBezTo>
                    <a:pt x="58" y="97"/>
                    <a:pt x="55" y="97"/>
                    <a:pt x="53" y="99"/>
                  </a:cubicBezTo>
                  <a:cubicBezTo>
                    <a:pt x="1" y="129"/>
                    <a:pt x="9" y="484"/>
                    <a:pt x="9" y="484"/>
                  </a:cubicBezTo>
                  <a:lnTo>
                    <a:pt x="317" y="631"/>
                  </a:lnTo>
                  <a:cubicBezTo>
                    <a:pt x="317" y="631"/>
                    <a:pt x="457" y="137"/>
                    <a:pt x="426" y="137"/>
                  </a:cubicBezTo>
                  <a:cubicBezTo>
                    <a:pt x="425" y="137"/>
                    <a:pt x="425" y="137"/>
                    <a:pt x="425" y="137"/>
                  </a:cubicBezTo>
                  <a:cubicBezTo>
                    <a:pt x="386" y="146"/>
                    <a:pt x="291" y="336"/>
                    <a:pt x="291" y="336"/>
                  </a:cubicBezTo>
                  <a:cubicBezTo>
                    <a:pt x="291" y="336"/>
                    <a:pt x="394" y="55"/>
                    <a:pt x="346" y="55"/>
                  </a:cubicBezTo>
                  <a:cubicBezTo>
                    <a:pt x="345" y="55"/>
                    <a:pt x="344" y="55"/>
                    <a:pt x="343" y="55"/>
                  </a:cubicBezTo>
                  <a:cubicBezTo>
                    <a:pt x="282" y="68"/>
                    <a:pt x="204" y="293"/>
                    <a:pt x="204" y="293"/>
                  </a:cubicBezTo>
                  <a:cubicBezTo>
                    <a:pt x="204" y="293"/>
                    <a:pt x="282" y="1"/>
                    <a:pt x="238" y="1"/>
                  </a:cubicBez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3110086" y="3428018"/>
              <a:ext cx="189250" cy="358587"/>
            </a:xfrm>
            <a:custGeom>
              <a:rect b="b" l="l" r="r" t="t"/>
              <a:pathLst>
                <a:path extrusionOk="0" h="2035" w="1074">
                  <a:moveTo>
                    <a:pt x="719" y="1"/>
                  </a:moveTo>
                  <a:cubicBezTo>
                    <a:pt x="589" y="1"/>
                    <a:pt x="465" y="83"/>
                    <a:pt x="420" y="218"/>
                  </a:cubicBezTo>
                  <a:lnTo>
                    <a:pt x="1" y="1797"/>
                  </a:lnTo>
                  <a:lnTo>
                    <a:pt x="243" y="2035"/>
                  </a:lnTo>
                  <a:lnTo>
                    <a:pt x="1000" y="447"/>
                  </a:lnTo>
                  <a:cubicBezTo>
                    <a:pt x="1074" y="291"/>
                    <a:pt x="1009" y="105"/>
                    <a:pt x="853" y="32"/>
                  </a:cubicBezTo>
                  <a:cubicBezTo>
                    <a:pt x="810" y="11"/>
                    <a:pt x="764" y="1"/>
                    <a:pt x="719" y="1"/>
                  </a:cubicBez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3187971" y="3339736"/>
              <a:ext cx="180791" cy="177091"/>
            </a:xfrm>
            <a:custGeom>
              <a:rect b="b" l="l" r="r" t="t"/>
              <a:pathLst>
                <a:path extrusionOk="0" h="1005" w="1026">
                  <a:moveTo>
                    <a:pt x="554" y="1"/>
                  </a:moveTo>
                  <a:lnTo>
                    <a:pt x="139" y="425"/>
                  </a:lnTo>
                  <a:cubicBezTo>
                    <a:pt x="0" y="563"/>
                    <a:pt x="9" y="788"/>
                    <a:pt x="156" y="918"/>
                  </a:cubicBezTo>
                  <a:cubicBezTo>
                    <a:pt x="222" y="975"/>
                    <a:pt x="304" y="1004"/>
                    <a:pt x="385" y="1004"/>
                  </a:cubicBezTo>
                  <a:cubicBezTo>
                    <a:pt x="464" y="1004"/>
                    <a:pt x="542" y="977"/>
                    <a:pt x="606" y="922"/>
                  </a:cubicBezTo>
                  <a:lnTo>
                    <a:pt x="1025" y="559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37A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3239776" y="3190309"/>
              <a:ext cx="294447" cy="276121"/>
            </a:xfrm>
            <a:custGeom>
              <a:rect b="b" l="l" r="r" t="t"/>
              <a:pathLst>
                <a:path extrusionOk="0" h="1567" w="1671">
                  <a:moveTo>
                    <a:pt x="1127" y="1"/>
                  </a:moveTo>
                  <a:cubicBezTo>
                    <a:pt x="1015" y="1"/>
                    <a:pt x="903" y="39"/>
                    <a:pt x="814" y="117"/>
                  </a:cubicBezTo>
                  <a:lnTo>
                    <a:pt x="0" y="823"/>
                  </a:lnTo>
                  <a:lnTo>
                    <a:pt x="623" y="1567"/>
                  </a:lnTo>
                  <a:lnTo>
                    <a:pt x="1445" y="849"/>
                  </a:lnTo>
                  <a:cubicBezTo>
                    <a:pt x="1649" y="676"/>
                    <a:pt x="1670" y="368"/>
                    <a:pt x="1497" y="169"/>
                  </a:cubicBezTo>
                  <a:cubicBezTo>
                    <a:pt x="1400" y="58"/>
                    <a:pt x="1263" y="1"/>
                    <a:pt x="1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3053699" y="3739207"/>
              <a:ext cx="99382" cy="106255"/>
            </a:xfrm>
            <a:custGeom>
              <a:rect b="b" l="l" r="r" t="t"/>
              <a:pathLst>
                <a:path extrusionOk="0" h="603" w="564">
                  <a:moveTo>
                    <a:pt x="347" y="1"/>
                  </a:moveTo>
                  <a:cubicBezTo>
                    <a:pt x="347" y="1"/>
                    <a:pt x="1" y="394"/>
                    <a:pt x="40" y="403"/>
                  </a:cubicBezTo>
                  <a:cubicBezTo>
                    <a:pt x="40" y="403"/>
                    <a:pt x="41" y="403"/>
                    <a:pt x="42" y="403"/>
                  </a:cubicBezTo>
                  <a:cubicBezTo>
                    <a:pt x="84" y="403"/>
                    <a:pt x="243" y="278"/>
                    <a:pt x="243" y="278"/>
                  </a:cubicBezTo>
                  <a:lnTo>
                    <a:pt x="243" y="278"/>
                  </a:lnTo>
                  <a:cubicBezTo>
                    <a:pt x="243" y="278"/>
                    <a:pt x="18" y="498"/>
                    <a:pt x="79" y="511"/>
                  </a:cubicBezTo>
                  <a:cubicBezTo>
                    <a:pt x="81" y="512"/>
                    <a:pt x="83" y="512"/>
                    <a:pt x="85" y="512"/>
                  </a:cubicBezTo>
                  <a:cubicBezTo>
                    <a:pt x="147" y="512"/>
                    <a:pt x="303" y="356"/>
                    <a:pt x="304" y="355"/>
                  </a:cubicBezTo>
                  <a:lnTo>
                    <a:pt x="304" y="355"/>
                  </a:lnTo>
                  <a:cubicBezTo>
                    <a:pt x="303" y="356"/>
                    <a:pt x="94" y="602"/>
                    <a:pt x="153" y="602"/>
                  </a:cubicBezTo>
                  <a:cubicBezTo>
                    <a:pt x="154" y="602"/>
                    <a:pt x="155" y="602"/>
                    <a:pt x="156" y="602"/>
                  </a:cubicBezTo>
                  <a:cubicBezTo>
                    <a:pt x="226" y="593"/>
                    <a:pt x="442" y="356"/>
                    <a:pt x="442" y="355"/>
                  </a:cubicBezTo>
                  <a:lnTo>
                    <a:pt x="442" y="355"/>
                  </a:lnTo>
                  <a:cubicBezTo>
                    <a:pt x="442" y="356"/>
                    <a:pt x="297" y="593"/>
                    <a:pt x="354" y="593"/>
                  </a:cubicBezTo>
                  <a:cubicBezTo>
                    <a:pt x="354" y="593"/>
                    <a:pt x="355" y="593"/>
                    <a:pt x="355" y="593"/>
                  </a:cubicBezTo>
                  <a:cubicBezTo>
                    <a:pt x="416" y="593"/>
                    <a:pt x="563" y="269"/>
                    <a:pt x="563" y="269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3460038" y="2931103"/>
              <a:ext cx="135153" cy="86343"/>
            </a:xfrm>
            <a:custGeom>
              <a:rect b="b" l="l" r="r" t="t"/>
              <a:pathLst>
                <a:path extrusionOk="0" h="490" w="767">
                  <a:moveTo>
                    <a:pt x="719" y="1"/>
                  </a:moveTo>
                  <a:cubicBezTo>
                    <a:pt x="719" y="1"/>
                    <a:pt x="230" y="191"/>
                    <a:pt x="204" y="195"/>
                  </a:cubicBezTo>
                  <a:cubicBezTo>
                    <a:pt x="204" y="195"/>
                    <a:pt x="203" y="196"/>
                    <a:pt x="202" y="196"/>
                  </a:cubicBezTo>
                  <a:cubicBezTo>
                    <a:pt x="173" y="196"/>
                    <a:pt x="48" y="83"/>
                    <a:pt x="48" y="83"/>
                  </a:cubicBezTo>
                  <a:lnTo>
                    <a:pt x="1" y="92"/>
                  </a:lnTo>
                  <a:cubicBezTo>
                    <a:pt x="1" y="92"/>
                    <a:pt x="5" y="118"/>
                    <a:pt x="83" y="291"/>
                  </a:cubicBezTo>
                  <a:cubicBezTo>
                    <a:pt x="100" y="330"/>
                    <a:pt x="117" y="364"/>
                    <a:pt x="139" y="390"/>
                  </a:cubicBezTo>
                  <a:cubicBezTo>
                    <a:pt x="181" y="452"/>
                    <a:pt x="253" y="489"/>
                    <a:pt x="326" y="489"/>
                  </a:cubicBezTo>
                  <a:cubicBezTo>
                    <a:pt x="351" y="489"/>
                    <a:pt x="375" y="485"/>
                    <a:pt x="399" y="477"/>
                  </a:cubicBezTo>
                  <a:lnTo>
                    <a:pt x="576" y="416"/>
                  </a:lnTo>
                  <a:cubicBezTo>
                    <a:pt x="576" y="416"/>
                    <a:pt x="689" y="381"/>
                    <a:pt x="727" y="256"/>
                  </a:cubicBezTo>
                  <a:cubicBezTo>
                    <a:pt x="766" y="126"/>
                    <a:pt x="719" y="1"/>
                    <a:pt x="719" y="1"/>
                  </a:cubicBezTo>
                  <a:close/>
                </a:path>
              </a:pathLst>
            </a:custGeom>
            <a:solidFill>
              <a:srgbClr val="2E1E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4047873" y="2355597"/>
              <a:ext cx="243346" cy="243346"/>
            </a:xfrm>
            <a:custGeom>
              <a:rect b="b" l="l" r="r" t="t"/>
              <a:pathLst>
                <a:path extrusionOk="0" h="1381" w="1381">
                  <a:moveTo>
                    <a:pt x="688" y="0"/>
                  </a:moveTo>
                  <a:cubicBezTo>
                    <a:pt x="307" y="0"/>
                    <a:pt x="0" y="312"/>
                    <a:pt x="0" y="693"/>
                  </a:cubicBezTo>
                  <a:cubicBezTo>
                    <a:pt x="0" y="1073"/>
                    <a:pt x="307" y="1380"/>
                    <a:pt x="688" y="1380"/>
                  </a:cubicBezTo>
                  <a:cubicBezTo>
                    <a:pt x="1069" y="1380"/>
                    <a:pt x="1380" y="1073"/>
                    <a:pt x="1380" y="693"/>
                  </a:cubicBezTo>
                  <a:cubicBezTo>
                    <a:pt x="1380" y="312"/>
                    <a:pt x="1069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4868127" y="3176565"/>
              <a:ext cx="13921" cy="7929"/>
            </a:xfrm>
            <a:custGeom>
              <a:rect b="b" l="l" r="r" t="t"/>
              <a:pathLst>
                <a:path extrusionOk="0" h="45" w="79">
                  <a:moveTo>
                    <a:pt x="10" y="0"/>
                  </a:moveTo>
                  <a:cubicBezTo>
                    <a:pt x="4" y="0"/>
                    <a:pt x="1" y="1"/>
                    <a:pt x="1" y="1"/>
                  </a:cubicBezTo>
                  <a:cubicBezTo>
                    <a:pt x="31" y="9"/>
                    <a:pt x="78" y="44"/>
                    <a:pt x="78" y="44"/>
                  </a:cubicBezTo>
                  <a:cubicBezTo>
                    <a:pt x="65" y="5"/>
                    <a:pt x="28" y="0"/>
                    <a:pt x="10" y="0"/>
                  </a:cubicBezTo>
                  <a:close/>
                </a:path>
              </a:pathLst>
            </a:custGeom>
            <a:solidFill>
              <a:srgbClr val="0B1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1999650" y="905626"/>
            <a:ext cx="6577617" cy="750145"/>
            <a:chOff x="2143725" y="1425875"/>
            <a:chExt cx="6209400" cy="659700"/>
          </a:xfrm>
        </p:grpSpPr>
        <p:sp>
          <p:nvSpPr>
            <p:cNvPr id="600" name="Google Shape;600;p23"/>
            <p:cNvSpPr/>
            <p:nvPr/>
          </p:nvSpPr>
          <p:spPr>
            <a:xfrm>
              <a:off x="2143725" y="1425875"/>
              <a:ext cx="6209400" cy="65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3"/>
            <p:cNvSpPr txBox="1"/>
            <p:nvPr/>
          </p:nvSpPr>
          <p:spPr>
            <a:xfrm>
              <a:off x="3762816" y="1469825"/>
              <a:ext cx="26601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GRACIAS</a:t>
              </a:r>
              <a:endParaRPr b="1" sz="3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02" name="Google Shape;602;p23"/>
          <p:cNvGrpSpPr/>
          <p:nvPr/>
        </p:nvGrpSpPr>
        <p:grpSpPr>
          <a:xfrm>
            <a:off x="1669890" y="2300649"/>
            <a:ext cx="6907483" cy="750145"/>
            <a:chOff x="1832425" y="2652700"/>
            <a:chExt cx="6520800" cy="659700"/>
          </a:xfrm>
        </p:grpSpPr>
        <p:sp>
          <p:nvSpPr>
            <p:cNvPr id="603" name="Google Shape;603;p23"/>
            <p:cNvSpPr/>
            <p:nvPr/>
          </p:nvSpPr>
          <p:spPr>
            <a:xfrm>
              <a:off x="1832425" y="2652700"/>
              <a:ext cx="6520800" cy="65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3"/>
            <p:cNvSpPr txBox="1"/>
            <p:nvPr/>
          </p:nvSpPr>
          <p:spPr>
            <a:xfrm>
              <a:off x="4277162" y="2696650"/>
              <a:ext cx="17517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POR SU</a:t>
              </a:r>
              <a:endParaRPr b="1" sz="3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05" name="Google Shape;605;p23"/>
          <p:cNvGrpSpPr/>
          <p:nvPr/>
        </p:nvGrpSpPr>
        <p:grpSpPr>
          <a:xfrm>
            <a:off x="882963" y="3695672"/>
            <a:ext cx="7694676" cy="750259"/>
            <a:chOff x="1089550" y="3879525"/>
            <a:chExt cx="7263925" cy="659800"/>
          </a:xfrm>
        </p:grpSpPr>
        <p:sp>
          <p:nvSpPr>
            <p:cNvPr id="606" name="Google Shape;606;p23"/>
            <p:cNvSpPr/>
            <p:nvPr/>
          </p:nvSpPr>
          <p:spPr>
            <a:xfrm>
              <a:off x="1089550" y="4259125"/>
              <a:ext cx="431700" cy="280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7" name="Google Shape;607;p23"/>
            <p:cNvGrpSpPr/>
            <p:nvPr/>
          </p:nvGrpSpPr>
          <p:grpSpPr>
            <a:xfrm>
              <a:off x="1308875" y="3879525"/>
              <a:ext cx="7044600" cy="659700"/>
              <a:chOff x="1308875" y="3879525"/>
              <a:chExt cx="7044600" cy="659700"/>
            </a:xfrm>
          </p:grpSpPr>
          <p:sp>
            <p:nvSpPr>
              <p:cNvPr id="608" name="Google Shape;608;p23"/>
              <p:cNvSpPr/>
              <p:nvPr/>
            </p:nvSpPr>
            <p:spPr>
              <a:xfrm>
                <a:off x="1308875" y="3879525"/>
                <a:ext cx="7044600" cy="659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3"/>
              <p:cNvSpPr txBox="1"/>
              <p:nvPr/>
            </p:nvSpPr>
            <p:spPr>
              <a:xfrm>
                <a:off x="4197906" y="3923450"/>
                <a:ext cx="1878000" cy="57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33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ATENCIÓN</a:t>
                </a:r>
                <a:endParaRPr b="1" sz="3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grpSp>
        <p:nvGrpSpPr>
          <p:cNvPr id="610" name="Google Shape;610;p23"/>
          <p:cNvGrpSpPr/>
          <p:nvPr/>
        </p:nvGrpSpPr>
        <p:grpSpPr>
          <a:xfrm>
            <a:off x="566350" y="382420"/>
            <a:ext cx="3006924" cy="4378658"/>
            <a:chOff x="1928750" y="1348147"/>
            <a:chExt cx="2493303" cy="3382248"/>
          </a:xfrm>
        </p:grpSpPr>
        <p:sp>
          <p:nvSpPr>
            <p:cNvPr id="611" name="Google Shape;611;p23"/>
            <p:cNvSpPr/>
            <p:nvPr/>
          </p:nvSpPr>
          <p:spPr>
            <a:xfrm>
              <a:off x="3388430" y="2410088"/>
              <a:ext cx="1033623" cy="686802"/>
            </a:xfrm>
            <a:custGeom>
              <a:rect b="b" l="l" r="r" t="t"/>
              <a:pathLst>
                <a:path extrusionOk="0" h="3951" w="5946">
                  <a:moveTo>
                    <a:pt x="1" y="134"/>
                  </a:moveTo>
                  <a:cubicBezTo>
                    <a:pt x="74" y="0"/>
                    <a:pt x="295" y="5"/>
                    <a:pt x="451" y="82"/>
                  </a:cubicBezTo>
                  <a:cubicBezTo>
                    <a:pt x="671" y="182"/>
                    <a:pt x="836" y="368"/>
                    <a:pt x="991" y="545"/>
                  </a:cubicBezTo>
                  <a:lnTo>
                    <a:pt x="1597" y="1229"/>
                  </a:lnTo>
                  <a:cubicBezTo>
                    <a:pt x="1900" y="1571"/>
                    <a:pt x="2211" y="1921"/>
                    <a:pt x="2592" y="2194"/>
                  </a:cubicBezTo>
                  <a:cubicBezTo>
                    <a:pt x="3029" y="2505"/>
                    <a:pt x="3609" y="2713"/>
                    <a:pt x="4137" y="2726"/>
                  </a:cubicBezTo>
                  <a:cubicBezTo>
                    <a:pt x="4292" y="2730"/>
                    <a:pt x="4448" y="2708"/>
                    <a:pt x="4587" y="2652"/>
                  </a:cubicBezTo>
                  <a:cubicBezTo>
                    <a:pt x="4734" y="2592"/>
                    <a:pt x="4820" y="2471"/>
                    <a:pt x="4959" y="2406"/>
                  </a:cubicBezTo>
                  <a:cubicBezTo>
                    <a:pt x="4998" y="2384"/>
                    <a:pt x="5058" y="2393"/>
                    <a:pt x="5084" y="2432"/>
                  </a:cubicBezTo>
                  <a:cubicBezTo>
                    <a:pt x="5097" y="2449"/>
                    <a:pt x="5097" y="2475"/>
                    <a:pt x="5097" y="2497"/>
                  </a:cubicBezTo>
                  <a:cubicBezTo>
                    <a:pt x="5089" y="2605"/>
                    <a:pt x="5037" y="2704"/>
                    <a:pt x="4950" y="2769"/>
                  </a:cubicBezTo>
                  <a:cubicBezTo>
                    <a:pt x="5076" y="2795"/>
                    <a:pt x="5210" y="2730"/>
                    <a:pt x="5314" y="2670"/>
                  </a:cubicBezTo>
                  <a:cubicBezTo>
                    <a:pt x="5378" y="2631"/>
                    <a:pt x="5526" y="2544"/>
                    <a:pt x="5608" y="2570"/>
                  </a:cubicBezTo>
                  <a:cubicBezTo>
                    <a:pt x="5789" y="2622"/>
                    <a:pt x="5573" y="2808"/>
                    <a:pt x="5487" y="2838"/>
                  </a:cubicBezTo>
                  <a:cubicBezTo>
                    <a:pt x="5582" y="2825"/>
                    <a:pt x="5660" y="2734"/>
                    <a:pt x="5750" y="2769"/>
                  </a:cubicBezTo>
                  <a:cubicBezTo>
                    <a:pt x="5833" y="2799"/>
                    <a:pt x="5846" y="2908"/>
                    <a:pt x="5794" y="2964"/>
                  </a:cubicBezTo>
                  <a:cubicBezTo>
                    <a:pt x="5746" y="3024"/>
                    <a:pt x="5660" y="3042"/>
                    <a:pt x="5582" y="3059"/>
                  </a:cubicBezTo>
                  <a:cubicBezTo>
                    <a:pt x="5638" y="3068"/>
                    <a:pt x="5686" y="3042"/>
                    <a:pt x="5737" y="3029"/>
                  </a:cubicBezTo>
                  <a:cubicBezTo>
                    <a:pt x="5945" y="2977"/>
                    <a:pt x="5850" y="3184"/>
                    <a:pt x="5785" y="3258"/>
                  </a:cubicBezTo>
                  <a:cubicBezTo>
                    <a:pt x="5469" y="3626"/>
                    <a:pt x="4972" y="3820"/>
                    <a:pt x="4457" y="3855"/>
                  </a:cubicBezTo>
                  <a:cubicBezTo>
                    <a:pt x="3077" y="3950"/>
                    <a:pt x="1610" y="3323"/>
                    <a:pt x="576" y="2388"/>
                  </a:cubicBezTo>
                  <a:cubicBezTo>
                    <a:pt x="334" y="2172"/>
                    <a:pt x="105" y="1917"/>
                    <a:pt x="57" y="1623"/>
                  </a:cubicBezTo>
                  <a:cubicBezTo>
                    <a:pt x="35" y="1471"/>
                    <a:pt x="61" y="1320"/>
                    <a:pt x="74" y="1168"/>
                  </a:cubicBezTo>
                  <a:cubicBezTo>
                    <a:pt x="113" y="822"/>
                    <a:pt x="96" y="485"/>
                    <a:pt x="1" y="134"/>
                  </a:cubicBezTo>
                  <a:close/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2673279" y="2284408"/>
              <a:ext cx="862743" cy="1068881"/>
            </a:xfrm>
            <a:custGeom>
              <a:rect b="b" l="l" r="r" t="t"/>
              <a:pathLst>
                <a:path extrusionOk="0" h="6149" w="4963">
                  <a:moveTo>
                    <a:pt x="4110" y="849"/>
                  </a:moveTo>
                  <a:cubicBezTo>
                    <a:pt x="4487" y="1160"/>
                    <a:pt x="4703" y="1632"/>
                    <a:pt x="4677" y="2073"/>
                  </a:cubicBezTo>
                  <a:cubicBezTo>
                    <a:pt x="4647" y="2571"/>
                    <a:pt x="4327" y="3003"/>
                    <a:pt x="4322" y="3501"/>
                  </a:cubicBezTo>
                  <a:cubicBezTo>
                    <a:pt x="4322" y="3656"/>
                    <a:pt x="4348" y="3808"/>
                    <a:pt x="4379" y="3959"/>
                  </a:cubicBezTo>
                  <a:cubicBezTo>
                    <a:pt x="4487" y="4483"/>
                    <a:pt x="4634" y="5015"/>
                    <a:pt x="4963" y="5469"/>
                  </a:cubicBezTo>
                  <a:cubicBezTo>
                    <a:pt x="3518" y="6144"/>
                    <a:pt x="1709" y="6148"/>
                    <a:pt x="204" y="5326"/>
                  </a:cubicBezTo>
                  <a:cubicBezTo>
                    <a:pt x="0" y="3509"/>
                    <a:pt x="472" y="1558"/>
                    <a:pt x="1601" y="178"/>
                  </a:cubicBezTo>
                  <a:cubicBezTo>
                    <a:pt x="1662" y="105"/>
                    <a:pt x="1731" y="27"/>
                    <a:pt x="1835" y="14"/>
                  </a:cubicBezTo>
                  <a:cubicBezTo>
                    <a:pt x="1926" y="1"/>
                    <a:pt x="2021" y="40"/>
                    <a:pt x="2107" y="83"/>
                  </a:cubicBezTo>
                  <a:cubicBezTo>
                    <a:pt x="2730" y="377"/>
                    <a:pt x="3435" y="792"/>
                    <a:pt x="4110" y="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356097" y="2194189"/>
              <a:ext cx="207037" cy="309939"/>
            </a:xfrm>
            <a:custGeom>
              <a:rect b="b" l="l" r="r" t="t"/>
              <a:pathLst>
                <a:path extrusionOk="0" h="1783" w="1191">
                  <a:moveTo>
                    <a:pt x="355" y="5"/>
                  </a:moveTo>
                  <a:cubicBezTo>
                    <a:pt x="528" y="31"/>
                    <a:pt x="706" y="191"/>
                    <a:pt x="784" y="321"/>
                  </a:cubicBezTo>
                  <a:cubicBezTo>
                    <a:pt x="849" y="433"/>
                    <a:pt x="922" y="615"/>
                    <a:pt x="797" y="697"/>
                  </a:cubicBezTo>
                  <a:cubicBezTo>
                    <a:pt x="818" y="684"/>
                    <a:pt x="901" y="736"/>
                    <a:pt x="914" y="749"/>
                  </a:cubicBezTo>
                  <a:cubicBezTo>
                    <a:pt x="1095" y="892"/>
                    <a:pt x="1190" y="1368"/>
                    <a:pt x="875" y="1376"/>
                  </a:cubicBezTo>
                  <a:cubicBezTo>
                    <a:pt x="866" y="1376"/>
                    <a:pt x="879" y="1376"/>
                    <a:pt x="883" y="1389"/>
                  </a:cubicBezTo>
                  <a:cubicBezTo>
                    <a:pt x="883" y="1398"/>
                    <a:pt x="892" y="1407"/>
                    <a:pt x="901" y="1415"/>
                  </a:cubicBezTo>
                  <a:cubicBezTo>
                    <a:pt x="944" y="1471"/>
                    <a:pt x="987" y="1528"/>
                    <a:pt x="1009" y="1593"/>
                  </a:cubicBezTo>
                  <a:cubicBezTo>
                    <a:pt x="1030" y="1658"/>
                    <a:pt x="1026" y="1731"/>
                    <a:pt x="991" y="1783"/>
                  </a:cubicBezTo>
                  <a:cubicBezTo>
                    <a:pt x="957" y="1753"/>
                    <a:pt x="931" y="1718"/>
                    <a:pt x="914" y="1683"/>
                  </a:cubicBezTo>
                  <a:cubicBezTo>
                    <a:pt x="896" y="1714"/>
                    <a:pt x="879" y="1744"/>
                    <a:pt x="862" y="1770"/>
                  </a:cubicBezTo>
                  <a:cubicBezTo>
                    <a:pt x="840" y="1740"/>
                    <a:pt x="827" y="1701"/>
                    <a:pt x="823" y="1662"/>
                  </a:cubicBezTo>
                  <a:cubicBezTo>
                    <a:pt x="797" y="1701"/>
                    <a:pt x="753" y="1722"/>
                    <a:pt x="706" y="1731"/>
                  </a:cubicBezTo>
                  <a:cubicBezTo>
                    <a:pt x="650" y="1601"/>
                    <a:pt x="663" y="1454"/>
                    <a:pt x="736" y="1346"/>
                  </a:cubicBezTo>
                  <a:cubicBezTo>
                    <a:pt x="727" y="1359"/>
                    <a:pt x="611" y="1268"/>
                    <a:pt x="598" y="1259"/>
                  </a:cubicBezTo>
                  <a:cubicBezTo>
                    <a:pt x="563" y="1229"/>
                    <a:pt x="537" y="1195"/>
                    <a:pt x="511" y="1156"/>
                  </a:cubicBezTo>
                  <a:cubicBezTo>
                    <a:pt x="481" y="1099"/>
                    <a:pt x="459" y="1039"/>
                    <a:pt x="455" y="983"/>
                  </a:cubicBezTo>
                  <a:cubicBezTo>
                    <a:pt x="455" y="965"/>
                    <a:pt x="451" y="831"/>
                    <a:pt x="481" y="831"/>
                  </a:cubicBezTo>
                  <a:cubicBezTo>
                    <a:pt x="338" y="818"/>
                    <a:pt x="191" y="745"/>
                    <a:pt x="104" y="632"/>
                  </a:cubicBezTo>
                  <a:cubicBezTo>
                    <a:pt x="1" y="498"/>
                    <a:pt x="14" y="316"/>
                    <a:pt x="66" y="178"/>
                  </a:cubicBezTo>
                  <a:cubicBezTo>
                    <a:pt x="92" y="113"/>
                    <a:pt x="143" y="48"/>
                    <a:pt x="213" y="22"/>
                  </a:cubicBezTo>
                  <a:cubicBezTo>
                    <a:pt x="260" y="5"/>
                    <a:pt x="308" y="1"/>
                    <a:pt x="355" y="5"/>
                  </a:cubicBezTo>
                  <a:close/>
                </a:path>
              </a:pathLst>
            </a:custGeom>
            <a:solidFill>
              <a:srgbClr val="AC44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099692" y="2021226"/>
              <a:ext cx="330287" cy="306984"/>
            </a:xfrm>
            <a:custGeom>
              <a:rect b="b" l="l" r="r" t="t"/>
              <a:pathLst>
                <a:path extrusionOk="0" h="1766" w="1900">
                  <a:moveTo>
                    <a:pt x="1506" y="269"/>
                  </a:moveTo>
                  <a:cubicBezTo>
                    <a:pt x="1774" y="494"/>
                    <a:pt x="1900" y="853"/>
                    <a:pt x="1839" y="1160"/>
                  </a:cubicBezTo>
                  <a:cubicBezTo>
                    <a:pt x="1822" y="1242"/>
                    <a:pt x="1791" y="1324"/>
                    <a:pt x="1748" y="1394"/>
                  </a:cubicBezTo>
                  <a:cubicBezTo>
                    <a:pt x="1579" y="1675"/>
                    <a:pt x="1203" y="1766"/>
                    <a:pt x="861" y="1649"/>
                  </a:cubicBezTo>
                  <a:cubicBezTo>
                    <a:pt x="143" y="1411"/>
                    <a:pt x="0" y="286"/>
                    <a:pt x="714" y="78"/>
                  </a:cubicBezTo>
                  <a:cubicBezTo>
                    <a:pt x="974" y="0"/>
                    <a:pt x="1290" y="91"/>
                    <a:pt x="1506" y="269"/>
                  </a:cubicBezTo>
                  <a:close/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139500" y="1958820"/>
              <a:ext cx="303342" cy="158011"/>
            </a:xfrm>
            <a:custGeom>
              <a:rect b="b" l="l" r="r" t="t"/>
              <a:pathLst>
                <a:path extrusionOk="0" h="909" w="1745">
                  <a:moveTo>
                    <a:pt x="31" y="900"/>
                  </a:moveTo>
                  <a:cubicBezTo>
                    <a:pt x="1" y="753"/>
                    <a:pt x="40" y="610"/>
                    <a:pt x="92" y="476"/>
                  </a:cubicBezTo>
                  <a:cubicBezTo>
                    <a:pt x="148" y="346"/>
                    <a:pt x="217" y="225"/>
                    <a:pt x="329" y="134"/>
                  </a:cubicBezTo>
                  <a:cubicBezTo>
                    <a:pt x="442" y="48"/>
                    <a:pt x="598" y="0"/>
                    <a:pt x="749" y="35"/>
                  </a:cubicBezTo>
                  <a:cubicBezTo>
                    <a:pt x="857" y="61"/>
                    <a:pt x="961" y="121"/>
                    <a:pt x="1065" y="109"/>
                  </a:cubicBezTo>
                  <a:cubicBezTo>
                    <a:pt x="1113" y="104"/>
                    <a:pt x="1156" y="78"/>
                    <a:pt x="1203" y="61"/>
                  </a:cubicBezTo>
                  <a:cubicBezTo>
                    <a:pt x="1277" y="35"/>
                    <a:pt x="1359" y="26"/>
                    <a:pt x="1441" y="48"/>
                  </a:cubicBezTo>
                  <a:cubicBezTo>
                    <a:pt x="1524" y="70"/>
                    <a:pt x="1601" y="126"/>
                    <a:pt x="1632" y="199"/>
                  </a:cubicBezTo>
                  <a:cubicBezTo>
                    <a:pt x="1658" y="273"/>
                    <a:pt x="1636" y="364"/>
                    <a:pt x="1562" y="398"/>
                  </a:cubicBezTo>
                  <a:cubicBezTo>
                    <a:pt x="1671" y="429"/>
                    <a:pt x="1744" y="545"/>
                    <a:pt x="1718" y="641"/>
                  </a:cubicBezTo>
                  <a:cubicBezTo>
                    <a:pt x="1705" y="680"/>
                    <a:pt x="1671" y="714"/>
                    <a:pt x="1627" y="706"/>
                  </a:cubicBezTo>
                  <a:cubicBezTo>
                    <a:pt x="1645" y="714"/>
                    <a:pt x="1658" y="736"/>
                    <a:pt x="1658" y="753"/>
                  </a:cubicBezTo>
                  <a:cubicBezTo>
                    <a:pt x="1662" y="775"/>
                    <a:pt x="1649" y="792"/>
                    <a:pt x="1640" y="805"/>
                  </a:cubicBezTo>
                  <a:cubicBezTo>
                    <a:pt x="1575" y="879"/>
                    <a:pt x="1454" y="883"/>
                    <a:pt x="1350" y="861"/>
                  </a:cubicBezTo>
                  <a:cubicBezTo>
                    <a:pt x="1177" y="831"/>
                    <a:pt x="1000" y="753"/>
                    <a:pt x="901" y="610"/>
                  </a:cubicBezTo>
                  <a:cubicBezTo>
                    <a:pt x="918" y="636"/>
                    <a:pt x="892" y="671"/>
                    <a:pt x="862" y="684"/>
                  </a:cubicBezTo>
                  <a:cubicBezTo>
                    <a:pt x="749" y="736"/>
                    <a:pt x="598" y="688"/>
                    <a:pt x="498" y="602"/>
                  </a:cubicBezTo>
                  <a:cubicBezTo>
                    <a:pt x="507" y="645"/>
                    <a:pt x="485" y="693"/>
                    <a:pt x="442" y="714"/>
                  </a:cubicBezTo>
                  <a:cubicBezTo>
                    <a:pt x="399" y="732"/>
                    <a:pt x="338" y="723"/>
                    <a:pt x="304" y="693"/>
                  </a:cubicBezTo>
                  <a:cubicBezTo>
                    <a:pt x="278" y="744"/>
                    <a:pt x="252" y="801"/>
                    <a:pt x="208" y="840"/>
                  </a:cubicBezTo>
                  <a:cubicBezTo>
                    <a:pt x="161" y="883"/>
                    <a:pt x="96" y="909"/>
                    <a:pt x="31" y="900"/>
                  </a:cubicBezTo>
                  <a:close/>
                </a:path>
              </a:pathLst>
            </a:custGeom>
            <a:solidFill>
              <a:srgbClr val="AC44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3176353" y="2272413"/>
              <a:ext cx="194174" cy="243883"/>
            </a:xfrm>
            <a:custGeom>
              <a:rect b="b" l="l" r="r" t="t"/>
              <a:pathLst>
                <a:path extrusionOk="0" h="1403" w="1117">
                  <a:moveTo>
                    <a:pt x="96" y="0"/>
                  </a:moveTo>
                  <a:cubicBezTo>
                    <a:pt x="135" y="230"/>
                    <a:pt x="130" y="459"/>
                    <a:pt x="87" y="684"/>
                  </a:cubicBezTo>
                  <a:cubicBezTo>
                    <a:pt x="70" y="766"/>
                    <a:pt x="48" y="892"/>
                    <a:pt x="1" y="961"/>
                  </a:cubicBezTo>
                  <a:cubicBezTo>
                    <a:pt x="165" y="1203"/>
                    <a:pt x="455" y="1372"/>
                    <a:pt x="749" y="1398"/>
                  </a:cubicBezTo>
                  <a:cubicBezTo>
                    <a:pt x="836" y="1402"/>
                    <a:pt x="918" y="1398"/>
                    <a:pt x="991" y="1363"/>
                  </a:cubicBezTo>
                  <a:cubicBezTo>
                    <a:pt x="1061" y="1333"/>
                    <a:pt x="1117" y="1268"/>
                    <a:pt x="1117" y="1190"/>
                  </a:cubicBezTo>
                  <a:cubicBezTo>
                    <a:pt x="1113" y="1108"/>
                    <a:pt x="1056" y="1034"/>
                    <a:pt x="1009" y="965"/>
                  </a:cubicBezTo>
                  <a:cubicBezTo>
                    <a:pt x="849" y="745"/>
                    <a:pt x="745" y="459"/>
                    <a:pt x="857" y="234"/>
                  </a:cubicBezTo>
                  <a:cubicBezTo>
                    <a:pt x="792" y="264"/>
                    <a:pt x="727" y="251"/>
                    <a:pt x="654" y="234"/>
                  </a:cubicBezTo>
                  <a:cubicBezTo>
                    <a:pt x="455" y="195"/>
                    <a:pt x="247" y="130"/>
                    <a:pt x="96" y="0"/>
                  </a:cubicBezTo>
                  <a:close/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3109427" y="2107620"/>
              <a:ext cx="212948" cy="386076"/>
            </a:xfrm>
            <a:custGeom>
              <a:rect b="b" l="l" r="r" t="t"/>
              <a:pathLst>
                <a:path extrusionOk="0" h="2221" w="1225">
                  <a:moveTo>
                    <a:pt x="239" y="27"/>
                  </a:moveTo>
                  <a:cubicBezTo>
                    <a:pt x="234" y="157"/>
                    <a:pt x="321" y="287"/>
                    <a:pt x="429" y="377"/>
                  </a:cubicBezTo>
                  <a:cubicBezTo>
                    <a:pt x="537" y="468"/>
                    <a:pt x="671" y="533"/>
                    <a:pt x="792" y="607"/>
                  </a:cubicBezTo>
                  <a:cubicBezTo>
                    <a:pt x="853" y="641"/>
                    <a:pt x="913" y="676"/>
                    <a:pt x="957" y="728"/>
                  </a:cubicBezTo>
                  <a:cubicBezTo>
                    <a:pt x="1056" y="836"/>
                    <a:pt x="1069" y="996"/>
                    <a:pt x="987" y="1104"/>
                  </a:cubicBezTo>
                  <a:cubicBezTo>
                    <a:pt x="1117" y="1182"/>
                    <a:pt x="1195" y="1351"/>
                    <a:pt x="1208" y="1485"/>
                  </a:cubicBezTo>
                  <a:cubicBezTo>
                    <a:pt x="1225" y="1623"/>
                    <a:pt x="1177" y="1757"/>
                    <a:pt x="1091" y="1861"/>
                  </a:cubicBezTo>
                  <a:cubicBezTo>
                    <a:pt x="1134" y="1926"/>
                    <a:pt x="1182" y="2026"/>
                    <a:pt x="1212" y="2099"/>
                  </a:cubicBezTo>
                  <a:cubicBezTo>
                    <a:pt x="1169" y="2082"/>
                    <a:pt x="1130" y="2052"/>
                    <a:pt x="1100" y="2017"/>
                  </a:cubicBezTo>
                  <a:cubicBezTo>
                    <a:pt x="1112" y="2069"/>
                    <a:pt x="1112" y="2121"/>
                    <a:pt x="1100" y="2168"/>
                  </a:cubicBezTo>
                  <a:cubicBezTo>
                    <a:pt x="1065" y="2138"/>
                    <a:pt x="1035" y="2099"/>
                    <a:pt x="1017" y="2056"/>
                  </a:cubicBezTo>
                  <a:cubicBezTo>
                    <a:pt x="1009" y="2112"/>
                    <a:pt x="978" y="2164"/>
                    <a:pt x="935" y="2199"/>
                  </a:cubicBezTo>
                  <a:cubicBezTo>
                    <a:pt x="926" y="2207"/>
                    <a:pt x="909" y="2220"/>
                    <a:pt x="892" y="2207"/>
                  </a:cubicBezTo>
                  <a:cubicBezTo>
                    <a:pt x="888" y="2203"/>
                    <a:pt x="883" y="2190"/>
                    <a:pt x="883" y="2181"/>
                  </a:cubicBezTo>
                  <a:cubicBezTo>
                    <a:pt x="875" y="2134"/>
                    <a:pt x="875" y="2082"/>
                    <a:pt x="879" y="2034"/>
                  </a:cubicBezTo>
                  <a:cubicBezTo>
                    <a:pt x="844" y="2069"/>
                    <a:pt x="792" y="2086"/>
                    <a:pt x="740" y="2082"/>
                  </a:cubicBezTo>
                  <a:cubicBezTo>
                    <a:pt x="732" y="2078"/>
                    <a:pt x="719" y="2078"/>
                    <a:pt x="714" y="2069"/>
                  </a:cubicBezTo>
                  <a:cubicBezTo>
                    <a:pt x="710" y="2060"/>
                    <a:pt x="710" y="2052"/>
                    <a:pt x="710" y="2043"/>
                  </a:cubicBezTo>
                  <a:cubicBezTo>
                    <a:pt x="727" y="1944"/>
                    <a:pt x="775" y="1844"/>
                    <a:pt x="849" y="1770"/>
                  </a:cubicBezTo>
                  <a:cubicBezTo>
                    <a:pt x="714" y="1740"/>
                    <a:pt x="580" y="1619"/>
                    <a:pt x="511" y="1507"/>
                  </a:cubicBezTo>
                  <a:cubicBezTo>
                    <a:pt x="442" y="1390"/>
                    <a:pt x="433" y="1251"/>
                    <a:pt x="485" y="1139"/>
                  </a:cubicBezTo>
                  <a:cubicBezTo>
                    <a:pt x="316" y="1096"/>
                    <a:pt x="187" y="922"/>
                    <a:pt x="122" y="771"/>
                  </a:cubicBezTo>
                  <a:cubicBezTo>
                    <a:pt x="18" y="550"/>
                    <a:pt x="1" y="299"/>
                    <a:pt x="91" y="87"/>
                  </a:cubicBezTo>
                  <a:cubicBezTo>
                    <a:pt x="100" y="62"/>
                    <a:pt x="113" y="36"/>
                    <a:pt x="139" y="18"/>
                  </a:cubicBezTo>
                  <a:cubicBezTo>
                    <a:pt x="165" y="1"/>
                    <a:pt x="213" y="10"/>
                    <a:pt x="239" y="27"/>
                  </a:cubicBezTo>
                  <a:close/>
                </a:path>
              </a:pathLst>
            </a:custGeom>
            <a:solidFill>
              <a:srgbClr val="AC44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2833379" y="1348147"/>
              <a:ext cx="850748" cy="1241842"/>
            </a:xfrm>
            <a:custGeom>
              <a:rect b="b" l="l" r="r" t="t"/>
              <a:pathLst>
                <a:path extrusionOk="0" h="7144" w="4894">
                  <a:moveTo>
                    <a:pt x="892" y="6879"/>
                  </a:moveTo>
                  <a:cubicBezTo>
                    <a:pt x="585" y="6793"/>
                    <a:pt x="330" y="6555"/>
                    <a:pt x="187" y="6282"/>
                  </a:cubicBezTo>
                  <a:cubicBezTo>
                    <a:pt x="44" y="6010"/>
                    <a:pt x="1" y="5707"/>
                    <a:pt x="5" y="5417"/>
                  </a:cubicBezTo>
                  <a:cubicBezTo>
                    <a:pt x="22" y="4279"/>
                    <a:pt x="693" y="3301"/>
                    <a:pt x="1398" y="2427"/>
                  </a:cubicBezTo>
                  <a:cubicBezTo>
                    <a:pt x="2047" y="1623"/>
                    <a:pt x="2761" y="840"/>
                    <a:pt x="3683" y="303"/>
                  </a:cubicBezTo>
                  <a:cubicBezTo>
                    <a:pt x="3886" y="182"/>
                    <a:pt x="4102" y="70"/>
                    <a:pt x="4345" y="22"/>
                  </a:cubicBezTo>
                  <a:cubicBezTo>
                    <a:pt x="4396" y="9"/>
                    <a:pt x="4453" y="0"/>
                    <a:pt x="4500" y="48"/>
                  </a:cubicBezTo>
                  <a:cubicBezTo>
                    <a:pt x="4535" y="78"/>
                    <a:pt x="4548" y="121"/>
                    <a:pt x="4539" y="165"/>
                  </a:cubicBezTo>
                  <a:cubicBezTo>
                    <a:pt x="4526" y="243"/>
                    <a:pt x="4349" y="398"/>
                    <a:pt x="4284" y="442"/>
                  </a:cubicBezTo>
                  <a:cubicBezTo>
                    <a:pt x="4357" y="372"/>
                    <a:pt x="4574" y="225"/>
                    <a:pt x="4686" y="217"/>
                  </a:cubicBezTo>
                  <a:cubicBezTo>
                    <a:pt x="4730" y="217"/>
                    <a:pt x="4777" y="221"/>
                    <a:pt x="4799" y="269"/>
                  </a:cubicBezTo>
                  <a:cubicBezTo>
                    <a:pt x="4816" y="307"/>
                    <a:pt x="4807" y="346"/>
                    <a:pt x="4786" y="372"/>
                  </a:cubicBezTo>
                  <a:lnTo>
                    <a:pt x="4492" y="714"/>
                  </a:lnTo>
                  <a:cubicBezTo>
                    <a:pt x="4569" y="623"/>
                    <a:pt x="4691" y="528"/>
                    <a:pt x="4786" y="515"/>
                  </a:cubicBezTo>
                  <a:cubicBezTo>
                    <a:pt x="4846" y="507"/>
                    <a:pt x="4894" y="576"/>
                    <a:pt x="4859" y="619"/>
                  </a:cubicBezTo>
                  <a:cubicBezTo>
                    <a:pt x="4747" y="779"/>
                    <a:pt x="4604" y="922"/>
                    <a:pt x="4444" y="1043"/>
                  </a:cubicBezTo>
                  <a:cubicBezTo>
                    <a:pt x="4457" y="1104"/>
                    <a:pt x="4734" y="974"/>
                    <a:pt x="4790" y="1008"/>
                  </a:cubicBezTo>
                  <a:cubicBezTo>
                    <a:pt x="4868" y="1056"/>
                    <a:pt x="4812" y="1160"/>
                    <a:pt x="4751" y="1212"/>
                  </a:cubicBezTo>
                  <a:cubicBezTo>
                    <a:pt x="3925" y="1900"/>
                    <a:pt x="3029" y="2544"/>
                    <a:pt x="2458" y="3435"/>
                  </a:cubicBezTo>
                  <a:cubicBezTo>
                    <a:pt x="2047" y="4067"/>
                    <a:pt x="1822" y="4811"/>
                    <a:pt x="1801" y="5581"/>
                  </a:cubicBezTo>
                  <a:cubicBezTo>
                    <a:pt x="1788" y="6139"/>
                    <a:pt x="1827" y="7143"/>
                    <a:pt x="892" y="6879"/>
                  </a:cubicBezTo>
                  <a:close/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706545" y="1491037"/>
              <a:ext cx="461184" cy="452132"/>
            </a:xfrm>
            <a:custGeom>
              <a:rect b="b" l="l" r="r" t="t"/>
              <a:pathLst>
                <a:path extrusionOk="0" h="2601" w="2653">
                  <a:moveTo>
                    <a:pt x="2376" y="1813"/>
                  </a:moveTo>
                  <a:cubicBezTo>
                    <a:pt x="2103" y="2376"/>
                    <a:pt x="1411" y="2600"/>
                    <a:pt x="831" y="2315"/>
                  </a:cubicBezTo>
                  <a:cubicBezTo>
                    <a:pt x="247" y="2034"/>
                    <a:pt x="1" y="1350"/>
                    <a:pt x="273" y="788"/>
                  </a:cubicBezTo>
                  <a:cubicBezTo>
                    <a:pt x="546" y="225"/>
                    <a:pt x="1242" y="0"/>
                    <a:pt x="1822" y="282"/>
                  </a:cubicBezTo>
                  <a:cubicBezTo>
                    <a:pt x="2402" y="567"/>
                    <a:pt x="2653" y="1251"/>
                    <a:pt x="2376" y="1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869080" y="1525630"/>
              <a:ext cx="264925" cy="252749"/>
            </a:xfrm>
            <a:custGeom>
              <a:rect b="b" l="l" r="r" t="t"/>
              <a:pathLst>
                <a:path extrusionOk="0" h="1454" w="1524">
                  <a:moveTo>
                    <a:pt x="1493" y="1454"/>
                  </a:moveTo>
                  <a:cubicBezTo>
                    <a:pt x="991" y="212"/>
                    <a:pt x="13" y="35"/>
                    <a:pt x="0" y="31"/>
                  </a:cubicBezTo>
                  <a:lnTo>
                    <a:pt x="5" y="0"/>
                  </a:lnTo>
                  <a:cubicBezTo>
                    <a:pt x="18" y="5"/>
                    <a:pt x="1013" y="186"/>
                    <a:pt x="1523" y="144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758521" y="1570653"/>
              <a:ext cx="221987" cy="343140"/>
            </a:xfrm>
            <a:custGeom>
              <a:rect b="b" l="l" r="r" t="t"/>
              <a:pathLst>
                <a:path extrusionOk="0" h="1974" w="1277">
                  <a:moveTo>
                    <a:pt x="1264" y="1974"/>
                  </a:moveTo>
                  <a:cubicBezTo>
                    <a:pt x="0" y="1277"/>
                    <a:pt x="199" y="14"/>
                    <a:pt x="204" y="1"/>
                  </a:cubicBezTo>
                  <a:lnTo>
                    <a:pt x="230" y="5"/>
                  </a:lnTo>
                  <a:cubicBezTo>
                    <a:pt x="230" y="18"/>
                    <a:pt x="35" y="1264"/>
                    <a:pt x="1277" y="1948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820232" y="1548924"/>
              <a:ext cx="252061" cy="322107"/>
            </a:xfrm>
            <a:custGeom>
              <a:rect b="b" l="l" r="r" t="t"/>
              <a:pathLst>
                <a:path extrusionOk="0" h="1853" w="1450">
                  <a:moveTo>
                    <a:pt x="1423" y="1852"/>
                  </a:moveTo>
                  <a:cubicBezTo>
                    <a:pt x="956" y="861"/>
                    <a:pt x="13" y="31"/>
                    <a:pt x="0" y="22"/>
                  </a:cubicBezTo>
                  <a:lnTo>
                    <a:pt x="22" y="0"/>
                  </a:lnTo>
                  <a:cubicBezTo>
                    <a:pt x="30" y="9"/>
                    <a:pt x="982" y="844"/>
                    <a:pt x="1449" y="1839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2945502" y="3255435"/>
              <a:ext cx="822935" cy="641607"/>
            </a:xfrm>
            <a:custGeom>
              <a:rect b="b" l="l" r="r" t="t"/>
              <a:pathLst>
                <a:path extrusionOk="0" h="3691" w="4734">
                  <a:moveTo>
                    <a:pt x="0" y="229"/>
                  </a:moveTo>
                  <a:cubicBezTo>
                    <a:pt x="269" y="1445"/>
                    <a:pt x="848" y="2648"/>
                    <a:pt x="1636" y="3690"/>
                  </a:cubicBezTo>
                  <a:cubicBezTo>
                    <a:pt x="2856" y="3565"/>
                    <a:pt x="3929" y="3020"/>
                    <a:pt x="4734" y="2202"/>
                  </a:cubicBezTo>
                  <a:cubicBezTo>
                    <a:pt x="4188" y="1484"/>
                    <a:pt x="3652" y="727"/>
                    <a:pt x="3120" y="0"/>
                  </a:cubicBezTo>
                  <a:cubicBezTo>
                    <a:pt x="2583" y="199"/>
                    <a:pt x="2004" y="294"/>
                    <a:pt x="1415" y="337"/>
                  </a:cubicBezTo>
                  <a:cubicBezTo>
                    <a:pt x="935" y="372"/>
                    <a:pt x="446" y="441"/>
                    <a:pt x="0" y="2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2493535" y="3719393"/>
              <a:ext cx="1217019" cy="525140"/>
            </a:xfrm>
            <a:custGeom>
              <a:rect b="b" l="l" r="r" t="t"/>
              <a:pathLst>
                <a:path extrusionOk="0" h="3021" w="7001">
                  <a:moveTo>
                    <a:pt x="4275" y="1052"/>
                  </a:moveTo>
                  <a:cubicBezTo>
                    <a:pt x="3003" y="671"/>
                    <a:pt x="1666" y="433"/>
                    <a:pt x="359" y="342"/>
                  </a:cubicBezTo>
                  <a:cubicBezTo>
                    <a:pt x="238" y="559"/>
                    <a:pt x="78" y="714"/>
                    <a:pt x="0" y="952"/>
                  </a:cubicBezTo>
                  <a:cubicBezTo>
                    <a:pt x="1510" y="1848"/>
                    <a:pt x="3094" y="2765"/>
                    <a:pt x="4816" y="2951"/>
                  </a:cubicBezTo>
                  <a:cubicBezTo>
                    <a:pt x="5456" y="3020"/>
                    <a:pt x="6161" y="2960"/>
                    <a:pt x="6576" y="2544"/>
                  </a:cubicBezTo>
                  <a:cubicBezTo>
                    <a:pt x="6944" y="2172"/>
                    <a:pt x="7000" y="1606"/>
                    <a:pt x="6983" y="1078"/>
                  </a:cubicBezTo>
                  <a:cubicBezTo>
                    <a:pt x="6970" y="719"/>
                    <a:pt x="6931" y="355"/>
                    <a:pt x="6832" y="0"/>
                  </a:cubicBezTo>
                  <a:cubicBezTo>
                    <a:pt x="5304" y="1052"/>
                    <a:pt x="4322" y="995"/>
                    <a:pt x="4275" y="1052"/>
                  </a:cubicBezTo>
                  <a:close/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2200973" y="3682540"/>
              <a:ext cx="397213" cy="279171"/>
            </a:xfrm>
            <a:custGeom>
              <a:rect b="b" l="l" r="r" t="t"/>
              <a:pathLst>
                <a:path extrusionOk="0" h="1606" w="2285">
                  <a:moveTo>
                    <a:pt x="2285" y="572"/>
                  </a:moveTo>
                  <a:cubicBezTo>
                    <a:pt x="2129" y="796"/>
                    <a:pt x="1969" y="1026"/>
                    <a:pt x="1813" y="1251"/>
                  </a:cubicBezTo>
                  <a:cubicBezTo>
                    <a:pt x="1744" y="1346"/>
                    <a:pt x="1579" y="1342"/>
                    <a:pt x="1458" y="1368"/>
                  </a:cubicBezTo>
                  <a:cubicBezTo>
                    <a:pt x="1034" y="1463"/>
                    <a:pt x="610" y="1554"/>
                    <a:pt x="178" y="1597"/>
                  </a:cubicBezTo>
                  <a:cubicBezTo>
                    <a:pt x="78" y="1606"/>
                    <a:pt x="0" y="1506"/>
                    <a:pt x="48" y="1428"/>
                  </a:cubicBezTo>
                  <a:cubicBezTo>
                    <a:pt x="342" y="922"/>
                    <a:pt x="718" y="463"/>
                    <a:pt x="1164" y="70"/>
                  </a:cubicBezTo>
                  <a:cubicBezTo>
                    <a:pt x="1194" y="44"/>
                    <a:pt x="1225" y="18"/>
                    <a:pt x="1268" y="9"/>
                  </a:cubicBezTo>
                  <a:cubicBezTo>
                    <a:pt x="1316" y="0"/>
                    <a:pt x="1367" y="22"/>
                    <a:pt x="1415" y="39"/>
                  </a:cubicBezTo>
                  <a:cubicBezTo>
                    <a:pt x="1722" y="173"/>
                    <a:pt x="2016" y="377"/>
                    <a:pt x="2285" y="5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2108493" y="3594581"/>
              <a:ext cx="801901" cy="883056"/>
            </a:xfrm>
            <a:custGeom>
              <a:rect b="b" l="l" r="r" t="t"/>
              <a:pathLst>
                <a:path extrusionOk="0" h="5080" w="4613">
                  <a:moveTo>
                    <a:pt x="2743" y="0"/>
                  </a:moveTo>
                  <a:cubicBezTo>
                    <a:pt x="1787" y="1333"/>
                    <a:pt x="900" y="2726"/>
                    <a:pt x="0" y="4097"/>
                  </a:cubicBezTo>
                  <a:cubicBezTo>
                    <a:pt x="61" y="4392"/>
                    <a:pt x="182" y="4677"/>
                    <a:pt x="355" y="4941"/>
                  </a:cubicBezTo>
                  <a:cubicBezTo>
                    <a:pt x="390" y="4997"/>
                    <a:pt x="459" y="5071"/>
                    <a:pt x="524" y="5079"/>
                  </a:cubicBezTo>
                  <a:cubicBezTo>
                    <a:pt x="2103" y="3981"/>
                    <a:pt x="3483" y="2657"/>
                    <a:pt x="4612" y="1160"/>
                  </a:cubicBezTo>
                  <a:cubicBezTo>
                    <a:pt x="3920" y="814"/>
                    <a:pt x="3340" y="485"/>
                    <a:pt x="2743" y="0"/>
                  </a:cubicBezTo>
                  <a:close/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928750" y="4281914"/>
              <a:ext cx="283699" cy="448481"/>
            </a:xfrm>
            <a:custGeom>
              <a:rect b="b" l="l" r="r" t="t"/>
              <a:pathLst>
                <a:path extrusionOk="0" h="2580" w="1632">
                  <a:moveTo>
                    <a:pt x="1138" y="1"/>
                  </a:moveTo>
                  <a:cubicBezTo>
                    <a:pt x="995" y="44"/>
                    <a:pt x="857" y="104"/>
                    <a:pt x="723" y="174"/>
                  </a:cubicBezTo>
                  <a:cubicBezTo>
                    <a:pt x="615" y="230"/>
                    <a:pt x="506" y="299"/>
                    <a:pt x="446" y="399"/>
                  </a:cubicBezTo>
                  <a:cubicBezTo>
                    <a:pt x="407" y="463"/>
                    <a:pt x="390" y="541"/>
                    <a:pt x="372" y="615"/>
                  </a:cubicBezTo>
                  <a:cubicBezTo>
                    <a:pt x="290" y="965"/>
                    <a:pt x="208" y="1320"/>
                    <a:pt x="121" y="1671"/>
                  </a:cubicBezTo>
                  <a:cubicBezTo>
                    <a:pt x="82" y="1835"/>
                    <a:pt x="43" y="2004"/>
                    <a:pt x="22" y="2172"/>
                  </a:cubicBezTo>
                  <a:cubicBezTo>
                    <a:pt x="9" y="2272"/>
                    <a:pt x="0" y="2376"/>
                    <a:pt x="26" y="2475"/>
                  </a:cubicBezTo>
                  <a:cubicBezTo>
                    <a:pt x="35" y="2510"/>
                    <a:pt x="52" y="2549"/>
                    <a:pt x="91" y="2566"/>
                  </a:cubicBezTo>
                  <a:cubicBezTo>
                    <a:pt x="121" y="2579"/>
                    <a:pt x="156" y="2566"/>
                    <a:pt x="186" y="2553"/>
                  </a:cubicBezTo>
                  <a:cubicBezTo>
                    <a:pt x="286" y="2514"/>
                    <a:pt x="372" y="2454"/>
                    <a:pt x="454" y="2393"/>
                  </a:cubicBezTo>
                  <a:cubicBezTo>
                    <a:pt x="922" y="2043"/>
                    <a:pt x="1324" y="1619"/>
                    <a:pt x="1631" y="1134"/>
                  </a:cubicBezTo>
                  <a:cubicBezTo>
                    <a:pt x="1424" y="775"/>
                    <a:pt x="1229" y="394"/>
                    <a:pt x="1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2461202" y="3211803"/>
              <a:ext cx="875607" cy="646126"/>
            </a:xfrm>
            <a:custGeom>
              <a:rect b="b" l="l" r="r" t="t"/>
              <a:pathLst>
                <a:path extrusionOk="0" h="3717" w="5037">
                  <a:moveTo>
                    <a:pt x="1445" y="0"/>
                  </a:moveTo>
                  <a:cubicBezTo>
                    <a:pt x="1285" y="100"/>
                    <a:pt x="1138" y="216"/>
                    <a:pt x="1008" y="346"/>
                  </a:cubicBezTo>
                  <a:cubicBezTo>
                    <a:pt x="658" y="710"/>
                    <a:pt x="442" y="1220"/>
                    <a:pt x="0" y="1493"/>
                  </a:cubicBezTo>
                  <a:cubicBezTo>
                    <a:pt x="757" y="2527"/>
                    <a:pt x="1908" y="3318"/>
                    <a:pt x="3163" y="3716"/>
                  </a:cubicBezTo>
                  <a:cubicBezTo>
                    <a:pt x="4041" y="2825"/>
                    <a:pt x="4686" y="1731"/>
                    <a:pt x="5036" y="541"/>
                  </a:cubicBezTo>
                  <a:cubicBezTo>
                    <a:pt x="4335" y="718"/>
                    <a:pt x="3557" y="576"/>
                    <a:pt x="2808" y="463"/>
                  </a:cubicBezTo>
                  <a:cubicBezTo>
                    <a:pt x="2362" y="394"/>
                    <a:pt x="1817" y="264"/>
                    <a:pt x="14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4"/>
          <p:cNvGrpSpPr/>
          <p:nvPr/>
        </p:nvGrpSpPr>
        <p:grpSpPr>
          <a:xfrm>
            <a:off x="457200" y="3187786"/>
            <a:ext cx="8229600" cy="1160700"/>
            <a:chOff x="457200" y="3035386"/>
            <a:chExt cx="8229600" cy="1160700"/>
          </a:xfrm>
        </p:grpSpPr>
        <p:sp>
          <p:nvSpPr>
            <p:cNvPr id="73" name="Google Shape;73;p14"/>
            <p:cNvSpPr/>
            <p:nvPr/>
          </p:nvSpPr>
          <p:spPr>
            <a:xfrm>
              <a:off x="457200" y="3035386"/>
              <a:ext cx="8229600" cy="1160700"/>
            </a:xfrm>
            <a:prstGeom prst="roundRect">
              <a:avLst>
                <a:gd fmla="val 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14"/>
            <p:cNvGrpSpPr/>
            <p:nvPr/>
          </p:nvGrpSpPr>
          <p:grpSpPr>
            <a:xfrm>
              <a:off x="609563" y="3276805"/>
              <a:ext cx="1980398" cy="919268"/>
              <a:chOff x="-2082525" y="2602028"/>
              <a:chExt cx="1980398" cy="919268"/>
            </a:xfrm>
          </p:grpSpPr>
          <p:sp>
            <p:nvSpPr>
              <p:cNvPr id="75" name="Google Shape;75;p14"/>
              <p:cNvSpPr txBox="1"/>
              <p:nvPr/>
            </p:nvSpPr>
            <p:spPr>
              <a:xfrm>
                <a:off x="-2082427" y="2602028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Portabilidad y facilidad de uso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6" name="Google Shape;76;p14"/>
              <p:cNvSpPr txBox="1"/>
              <p:nvPr/>
            </p:nvSpPr>
            <p:spPr>
              <a:xfrm>
                <a:off x="-2082525" y="2969896"/>
                <a:ext cx="1980300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Intuitivo y fácil de utilizar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7" name="Google Shape;77;p14"/>
            <p:cNvGrpSpPr/>
            <p:nvPr/>
          </p:nvGrpSpPr>
          <p:grpSpPr>
            <a:xfrm>
              <a:off x="6554038" y="3200605"/>
              <a:ext cx="1980323" cy="906443"/>
              <a:chOff x="-2082450" y="2525828"/>
              <a:chExt cx="1980323" cy="906443"/>
            </a:xfrm>
          </p:grpSpPr>
          <p:sp>
            <p:nvSpPr>
              <p:cNvPr id="78" name="Google Shape;78;p14"/>
              <p:cNvSpPr txBox="1"/>
              <p:nvPr/>
            </p:nvSpPr>
            <p:spPr>
              <a:xfrm>
                <a:off x="-2082427" y="2525828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Display en vivo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9" name="Google Shape;79;p14"/>
              <p:cNvSpPr txBox="1"/>
              <p:nvPr/>
            </p:nvSpPr>
            <p:spPr>
              <a:xfrm>
                <a:off x="-2082450" y="2880871"/>
                <a:ext cx="1980300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Información recopilada de manera clara y legible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0" name="Google Shape;80;p14"/>
          <p:cNvGrpSpPr/>
          <p:nvPr/>
        </p:nvGrpSpPr>
        <p:grpSpPr>
          <a:xfrm>
            <a:off x="457200" y="1479638"/>
            <a:ext cx="8229600" cy="1192013"/>
            <a:chOff x="457200" y="1632038"/>
            <a:chExt cx="8229600" cy="1192013"/>
          </a:xfrm>
        </p:grpSpPr>
        <p:sp>
          <p:nvSpPr>
            <p:cNvPr id="81" name="Google Shape;81;p14"/>
            <p:cNvSpPr/>
            <p:nvPr/>
          </p:nvSpPr>
          <p:spPr>
            <a:xfrm>
              <a:off x="457200" y="1632038"/>
              <a:ext cx="8229600" cy="1160700"/>
            </a:xfrm>
            <a:prstGeom prst="roundRect">
              <a:avLst>
                <a:gd fmla="val 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" name="Google Shape;82;p14"/>
            <p:cNvGrpSpPr/>
            <p:nvPr/>
          </p:nvGrpSpPr>
          <p:grpSpPr>
            <a:xfrm>
              <a:off x="609575" y="1855713"/>
              <a:ext cx="2040698" cy="967893"/>
              <a:chOff x="-2082475" y="1508525"/>
              <a:chExt cx="2040698" cy="967893"/>
            </a:xfrm>
          </p:grpSpPr>
          <p:sp>
            <p:nvSpPr>
              <p:cNvPr id="83" name="Google Shape;83;p14"/>
              <p:cNvSpPr txBox="1"/>
              <p:nvPr/>
            </p:nvSpPr>
            <p:spPr>
              <a:xfrm>
                <a:off x="-2022077" y="1508525"/>
                <a:ext cx="1980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Automatización marcador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4" name="Google Shape;84;p14"/>
              <p:cNvSpPr txBox="1"/>
              <p:nvPr/>
            </p:nvSpPr>
            <p:spPr>
              <a:xfrm>
                <a:off x="-2082475" y="1925018"/>
                <a:ext cx="1980300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 Reemplazar los marcadores físicos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5" name="Google Shape;85;p14"/>
            <p:cNvGrpSpPr/>
            <p:nvPr/>
          </p:nvGrpSpPr>
          <p:grpSpPr>
            <a:xfrm>
              <a:off x="6325452" y="1841425"/>
              <a:ext cx="2285098" cy="982625"/>
              <a:chOff x="-2311036" y="1494238"/>
              <a:chExt cx="2285098" cy="982625"/>
            </a:xfrm>
          </p:grpSpPr>
          <p:sp>
            <p:nvSpPr>
              <p:cNvPr id="86" name="Google Shape;86;p14"/>
              <p:cNvSpPr txBox="1"/>
              <p:nvPr/>
            </p:nvSpPr>
            <p:spPr>
              <a:xfrm>
                <a:off x="-2158638" y="1494238"/>
                <a:ext cx="2132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Recolección de datos en tiempo real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7" name="Google Shape;87;p14"/>
              <p:cNvSpPr txBox="1"/>
              <p:nvPr/>
            </p:nvSpPr>
            <p:spPr>
              <a:xfrm>
                <a:off x="-2311036" y="1925463"/>
                <a:ext cx="2224500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Recolectar datos relevantes durante el partido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88" name="Google Shape;88;p14"/>
          <p:cNvSpPr txBox="1"/>
          <p:nvPr>
            <p:ph type="title"/>
          </p:nvPr>
        </p:nvSpPr>
        <p:spPr>
          <a:xfrm>
            <a:off x="457200" y="25202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Introducción</a:t>
            </a:r>
            <a:endParaRPr sz="3600"/>
          </a:p>
        </p:txBody>
      </p:sp>
      <p:grpSp>
        <p:nvGrpSpPr>
          <p:cNvPr id="89" name="Google Shape;89;p14"/>
          <p:cNvGrpSpPr/>
          <p:nvPr/>
        </p:nvGrpSpPr>
        <p:grpSpPr>
          <a:xfrm>
            <a:off x="2755500" y="1097737"/>
            <a:ext cx="3632912" cy="3632668"/>
            <a:chOff x="2755500" y="1097737"/>
            <a:chExt cx="3632912" cy="3632668"/>
          </a:xfrm>
        </p:grpSpPr>
        <p:grpSp>
          <p:nvGrpSpPr>
            <p:cNvPr id="90" name="Google Shape;90;p14"/>
            <p:cNvGrpSpPr/>
            <p:nvPr/>
          </p:nvGrpSpPr>
          <p:grpSpPr>
            <a:xfrm>
              <a:off x="2755500" y="1097737"/>
              <a:ext cx="3632912" cy="3632668"/>
              <a:chOff x="2755500" y="1224637"/>
              <a:chExt cx="3632912" cy="3632668"/>
            </a:xfrm>
          </p:grpSpPr>
          <p:sp>
            <p:nvSpPr>
              <p:cNvPr id="91" name="Google Shape;91;p14"/>
              <p:cNvSpPr/>
              <p:nvPr/>
            </p:nvSpPr>
            <p:spPr>
              <a:xfrm>
                <a:off x="2755500" y="1224637"/>
                <a:ext cx="3632912" cy="3632668"/>
              </a:xfrm>
              <a:custGeom>
                <a:rect b="b" l="l" r="r" t="t"/>
                <a:pathLst>
                  <a:path extrusionOk="0" h="74459" w="74464">
                    <a:moveTo>
                      <a:pt x="37232" y="0"/>
                    </a:moveTo>
                    <a:cubicBezTo>
                      <a:pt x="32211" y="0"/>
                      <a:pt x="27336" y="987"/>
                      <a:pt x="22734" y="2934"/>
                    </a:cubicBezTo>
                    <a:cubicBezTo>
                      <a:pt x="18300" y="4812"/>
                      <a:pt x="14321" y="7490"/>
                      <a:pt x="10906" y="10906"/>
                    </a:cubicBezTo>
                    <a:cubicBezTo>
                      <a:pt x="7495" y="14321"/>
                      <a:pt x="4812" y="18300"/>
                      <a:pt x="2934" y="22734"/>
                    </a:cubicBezTo>
                    <a:cubicBezTo>
                      <a:pt x="987" y="27336"/>
                      <a:pt x="0" y="32211"/>
                      <a:pt x="0" y="37232"/>
                    </a:cubicBezTo>
                    <a:cubicBezTo>
                      <a:pt x="0" y="42248"/>
                      <a:pt x="987" y="47127"/>
                      <a:pt x="2934" y="51725"/>
                    </a:cubicBezTo>
                    <a:cubicBezTo>
                      <a:pt x="4812" y="56164"/>
                      <a:pt x="7495" y="60143"/>
                      <a:pt x="10906" y="63558"/>
                    </a:cubicBezTo>
                    <a:cubicBezTo>
                      <a:pt x="14321" y="66969"/>
                      <a:pt x="18300" y="69652"/>
                      <a:pt x="22734" y="71525"/>
                    </a:cubicBezTo>
                    <a:cubicBezTo>
                      <a:pt x="27336" y="73472"/>
                      <a:pt x="32211" y="74459"/>
                      <a:pt x="37232" y="74459"/>
                    </a:cubicBezTo>
                    <a:cubicBezTo>
                      <a:pt x="42252" y="74459"/>
                      <a:pt x="47127" y="73472"/>
                      <a:pt x="51730" y="71525"/>
                    </a:cubicBezTo>
                    <a:cubicBezTo>
                      <a:pt x="56164" y="69652"/>
                      <a:pt x="60143" y="66969"/>
                      <a:pt x="63558" y="63558"/>
                    </a:cubicBezTo>
                    <a:cubicBezTo>
                      <a:pt x="66969" y="60143"/>
                      <a:pt x="69652" y="56164"/>
                      <a:pt x="71530" y="51725"/>
                    </a:cubicBezTo>
                    <a:cubicBezTo>
                      <a:pt x="73476" y="47127"/>
                      <a:pt x="74463" y="42248"/>
                      <a:pt x="74463" y="37232"/>
                    </a:cubicBezTo>
                    <a:cubicBezTo>
                      <a:pt x="74463" y="32211"/>
                      <a:pt x="73476" y="27336"/>
                      <a:pt x="71530" y="22734"/>
                    </a:cubicBezTo>
                    <a:cubicBezTo>
                      <a:pt x="69652" y="18300"/>
                      <a:pt x="66969" y="14321"/>
                      <a:pt x="63558" y="10906"/>
                    </a:cubicBezTo>
                    <a:cubicBezTo>
                      <a:pt x="60143" y="7490"/>
                      <a:pt x="56164" y="4812"/>
                      <a:pt x="51730" y="2934"/>
                    </a:cubicBezTo>
                    <a:cubicBezTo>
                      <a:pt x="47127" y="987"/>
                      <a:pt x="42252" y="0"/>
                      <a:pt x="37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4"/>
              <p:cNvSpPr/>
              <p:nvPr/>
            </p:nvSpPr>
            <p:spPr>
              <a:xfrm>
                <a:off x="3125361" y="1594498"/>
                <a:ext cx="2893196" cy="2893196"/>
              </a:xfrm>
              <a:custGeom>
                <a:rect b="b" l="l" r="r" t="t"/>
                <a:pathLst>
                  <a:path extrusionOk="0" h="59302" w="59302">
                    <a:moveTo>
                      <a:pt x="29651" y="0"/>
                    </a:moveTo>
                    <a:cubicBezTo>
                      <a:pt x="25653" y="0"/>
                      <a:pt x="21770" y="783"/>
                      <a:pt x="18109" y="2333"/>
                    </a:cubicBezTo>
                    <a:cubicBezTo>
                      <a:pt x="14575" y="3829"/>
                      <a:pt x="11406" y="5962"/>
                      <a:pt x="8686" y="8682"/>
                    </a:cubicBezTo>
                    <a:cubicBezTo>
                      <a:pt x="5967" y="11406"/>
                      <a:pt x="3829" y="14575"/>
                      <a:pt x="2333" y="18104"/>
                    </a:cubicBezTo>
                    <a:cubicBezTo>
                      <a:pt x="787" y="21765"/>
                      <a:pt x="0" y="25649"/>
                      <a:pt x="0" y="29651"/>
                    </a:cubicBezTo>
                    <a:cubicBezTo>
                      <a:pt x="0" y="33648"/>
                      <a:pt x="787" y="37532"/>
                      <a:pt x="2333" y="41193"/>
                    </a:cubicBezTo>
                    <a:cubicBezTo>
                      <a:pt x="3829" y="44726"/>
                      <a:pt x="5967" y="47896"/>
                      <a:pt x="8686" y="50615"/>
                    </a:cubicBezTo>
                    <a:cubicBezTo>
                      <a:pt x="11406" y="53335"/>
                      <a:pt x="14575" y="55472"/>
                      <a:pt x="18109" y="56964"/>
                    </a:cubicBezTo>
                    <a:cubicBezTo>
                      <a:pt x="21770" y="58515"/>
                      <a:pt x="25653" y="59301"/>
                      <a:pt x="29651" y="59301"/>
                    </a:cubicBezTo>
                    <a:cubicBezTo>
                      <a:pt x="33648" y="59301"/>
                      <a:pt x="37532" y="58515"/>
                      <a:pt x="41193" y="56964"/>
                    </a:cubicBezTo>
                    <a:cubicBezTo>
                      <a:pt x="44726" y="55472"/>
                      <a:pt x="47896" y="53335"/>
                      <a:pt x="50615" y="50615"/>
                    </a:cubicBezTo>
                    <a:cubicBezTo>
                      <a:pt x="53335" y="47896"/>
                      <a:pt x="55472" y="44726"/>
                      <a:pt x="56968" y="41193"/>
                    </a:cubicBezTo>
                    <a:cubicBezTo>
                      <a:pt x="58515" y="37532"/>
                      <a:pt x="59301" y="33648"/>
                      <a:pt x="59301" y="29651"/>
                    </a:cubicBezTo>
                    <a:cubicBezTo>
                      <a:pt x="59301" y="25649"/>
                      <a:pt x="58515" y="21765"/>
                      <a:pt x="56968" y="18104"/>
                    </a:cubicBezTo>
                    <a:cubicBezTo>
                      <a:pt x="55472" y="14575"/>
                      <a:pt x="53335" y="11406"/>
                      <a:pt x="50615" y="8682"/>
                    </a:cubicBezTo>
                    <a:cubicBezTo>
                      <a:pt x="47896" y="5962"/>
                      <a:pt x="44726" y="3829"/>
                      <a:pt x="41193" y="2333"/>
                    </a:cubicBezTo>
                    <a:cubicBezTo>
                      <a:pt x="37532" y="783"/>
                      <a:pt x="33648" y="0"/>
                      <a:pt x="296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4"/>
              <p:cNvSpPr/>
              <p:nvPr/>
            </p:nvSpPr>
            <p:spPr>
              <a:xfrm>
                <a:off x="3384277" y="1853172"/>
                <a:ext cx="2375366" cy="2375610"/>
              </a:xfrm>
              <a:custGeom>
                <a:rect b="b" l="l" r="r" t="t"/>
                <a:pathLst>
                  <a:path extrusionOk="0" h="48693" w="48688">
                    <a:moveTo>
                      <a:pt x="24344" y="1"/>
                    </a:moveTo>
                    <a:cubicBezTo>
                      <a:pt x="21060" y="1"/>
                      <a:pt x="17873" y="647"/>
                      <a:pt x="14867" y="1920"/>
                    </a:cubicBezTo>
                    <a:cubicBezTo>
                      <a:pt x="11965" y="3143"/>
                      <a:pt x="9364" y="4899"/>
                      <a:pt x="7131" y="7132"/>
                    </a:cubicBezTo>
                    <a:cubicBezTo>
                      <a:pt x="4894" y="9369"/>
                      <a:pt x="3138" y="11970"/>
                      <a:pt x="1915" y="14872"/>
                    </a:cubicBezTo>
                    <a:cubicBezTo>
                      <a:pt x="642" y="17873"/>
                      <a:pt x="0" y="21061"/>
                      <a:pt x="0" y="24349"/>
                    </a:cubicBezTo>
                    <a:cubicBezTo>
                      <a:pt x="0" y="27632"/>
                      <a:pt x="642" y="30820"/>
                      <a:pt x="1915" y="33826"/>
                    </a:cubicBezTo>
                    <a:cubicBezTo>
                      <a:pt x="3138" y="36723"/>
                      <a:pt x="4894" y="39329"/>
                      <a:pt x="7131" y="41562"/>
                    </a:cubicBezTo>
                    <a:cubicBezTo>
                      <a:pt x="9364" y="43794"/>
                      <a:pt x="11965" y="45550"/>
                      <a:pt x="14867" y="46778"/>
                    </a:cubicBezTo>
                    <a:cubicBezTo>
                      <a:pt x="17873" y="48046"/>
                      <a:pt x="21060" y="48692"/>
                      <a:pt x="24344" y="48692"/>
                    </a:cubicBezTo>
                    <a:cubicBezTo>
                      <a:pt x="27627" y="48692"/>
                      <a:pt x="30815" y="48046"/>
                      <a:pt x="33821" y="46778"/>
                    </a:cubicBezTo>
                    <a:cubicBezTo>
                      <a:pt x="36722" y="45550"/>
                      <a:pt x="39324" y="43794"/>
                      <a:pt x="41557" y="41562"/>
                    </a:cubicBezTo>
                    <a:cubicBezTo>
                      <a:pt x="43794" y="39329"/>
                      <a:pt x="45549" y="36723"/>
                      <a:pt x="46773" y="33826"/>
                    </a:cubicBezTo>
                    <a:cubicBezTo>
                      <a:pt x="48046" y="30820"/>
                      <a:pt x="48687" y="27632"/>
                      <a:pt x="48687" y="24349"/>
                    </a:cubicBezTo>
                    <a:cubicBezTo>
                      <a:pt x="48687" y="21061"/>
                      <a:pt x="48046" y="17873"/>
                      <a:pt x="46773" y="14872"/>
                    </a:cubicBezTo>
                    <a:cubicBezTo>
                      <a:pt x="45549" y="11970"/>
                      <a:pt x="43794" y="9369"/>
                      <a:pt x="41557" y="7132"/>
                    </a:cubicBezTo>
                    <a:cubicBezTo>
                      <a:pt x="39324" y="4899"/>
                      <a:pt x="36722" y="3143"/>
                      <a:pt x="33821" y="1920"/>
                    </a:cubicBezTo>
                    <a:cubicBezTo>
                      <a:pt x="30815" y="647"/>
                      <a:pt x="27627" y="1"/>
                      <a:pt x="243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4"/>
              <p:cNvSpPr/>
              <p:nvPr/>
            </p:nvSpPr>
            <p:spPr>
              <a:xfrm>
                <a:off x="3642950" y="2112089"/>
                <a:ext cx="1857974" cy="1857779"/>
              </a:xfrm>
              <a:custGeom>
                <a:rect b="b" l="l" r="r" t="t"/>
                <a:pathLst>
                  <a:path extrusionOk="0" h="38079" w="38083">
                    <a:moveTo>
                      <a:pt x="19042" y="1"/>
                    </a:moveTo>
                    <a:cubicBezTo>
                      <a:pt x="16472" y="1"/>
                      <a:pt x="13976" y="506"/>
                      <a:pt x="11634" y="1497"/>
                    </a:cubicBezTo>
                    <a:cubicBezTo>
                      <a:pt x="9364" y="2457"/>
                      <a:pt x="7327" y="3830"/>
                      <a:pt x="5581" y="5576"/>
                    </a:cubicBezTo>
                    <a:cubicBezTo>
                      <a:pt x="3830" y="7327"/>
                      <a:pt x="2457" y="9364"/>
                      <a:pt x="1497" y="11629"/>
                    </a:cubicBezTo>
                    <a:cubicBezTo>
                      <a:pt x="506" y="13976"/>
                      <a:pt x="1" y="16468"/>
                      <a:pt x="1" y="19042"/>
                    </a:cubicBezTo>
                    <a:cubicBezTo>
                      <a:pt x="1" y="21611"/>
                      <a:pt x="506" y="24103"/>
                      <a:pt x="1497" y="26450"/>
                    </a:cubicBezTo>
                    <a:cubicBezTo>
                      <a:pt x="2457" y="28719"/>
                      <a:pt x="3830" y="30756"/>
                      <a:pt x="5581" y="32503"/>
                    </a:cubicBezTo>
                    <a:cubicBezTo>
                      <a:pt x="7327" y="34254"/>
                      <a:pt x="9364" y="35627"/>
                      <a:pt x="11634" y="36582"/>
                    </a:cubicBezTo>
                    <a:cubicBezTo>
                      <a:pt x="13976" y="37578"/>
                      <a:pt x="16472" y="38078"/>
                      <a:pt x="19042" y="38078"/>
                    </a:cubicBezTo>
                    <a:cubicBezTo>
                      <a:pt x="21611" y="38078"/>
                      <a:pt x="24108" y="37578"/>
                      <a:pt x="26454" y="36582"/>
                    </a:cubicBezTo>
                    <a:cubicBezTo>
                      <a:pt x="28719" y="35627"/>
                      <a:pt x="30756" y="34254"/>
                      <a:pt x="32503" y="32503"/>
                    </a:cubicBezTo>
                    <a:cubicBezTo>
                      <a:pt x="34254" y="30756"/>
                      <a:pt x="35627" y="28719"/>
                      <a:pt x="36587" y="26450"/>
                    </a:cubicBezTo>
                    <a:cubicBezTo>
                      <a:pt x="37578" y="24103"/>
                      <a:pt x="38083" y="21611"/>
                      <a:pt x="38083" y="19042"/>
                    </a:cubicBezTo>
                    <a:cubicBezTo>
                      <a:pt x="38083" y="16468"/>
                      <a:pt x="37578" y="13976"/>
                      <a:pt x="36587" y="11629"/>
                    </a:cubicBezTo>
                    <a:cubicBezTo>
                      <a:pt x="35627" y="9364"/>
                      <a:pt x="34254" y="7327"/>
                      <a:pt x="32503" y="5576"/>
                    </a:cubicBezTo>
                    <a:cubicBezTo>
                      <a:pt x="30756" y="3830"/>
                      <a:pt x="28719" y="2457"/>
                      <a:pt x="26454" y="1497"/>
                    </a:cubicBezTo>
                    <a:cubicBezTo>
                      <a:pt x="24108" y="506"/>
                      <a:pt x="21611" y="1"/>
                      <a:pt x="19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14"/>
            <p:cNvGrpSpPr/>
            <p:nvPr/>
          </p:nvGrpSpPr>
          <p:grpSpPr>
            <a:xfrm>
              <a:off x="3823948" y="1338918"/>
              <a:ext cx="1521912" cy="3150287"/>
              <a:chOff x="3823948" y="1580105"/>
              <a:chExt cx="1521912" cy="3150287"/>
            </a:xfrm>
          </p:grpSpPr>
          <p:sp>
            <p:nvSpPr>
              <p:cNvPr id="96" name="Google Shape;96;p14"/>
              <p:cNvSpPr/>
              <p:nvPr/>
            </p:nvSpPr>
            <p:spPr>
              <a:xfrm>
                <a:off x="4824445" y="3876071"/>
                <a:ext cx="287180" cy="854321"/>
              </a:xfrm>
              <a:custGeom>
                <a:rect b="b" l="l" r="r" t="t"/>
                <a:pathLst>
                  <a:path extrusionOk="0" h="19524" w="6563">
                    <a:moveTo>
                      <a:pt x="1075" y="0"/>
                    </a:moveTo>
                    <a:cubicBezTo>
                      <a:pt x="844" y="0"/>
                      <a:pt x="613" y="83"/>
                      <a:pt x="428" y="250"/>
                    </a:cubicBezTo>
                    <a:cubicBezTo>
                      <a:pt x="33" y="610"/>
                      <a:pt x="1" y="1219"/>
                      <a:pt x="360" y="1615"/>
                    </a:cubicBezTo>
                    <a:cubicBezTo>
                      <a:pt x="383" y="1642"/>
                      <a:pt x="1833" y="3293"/>
                      <a:pt x="2852" y="6149"/>
                    </a:cubicBezTo>
                    <a:cubicBezTo>
                      <a:pt x="4216" y="9973"/>
                      <a:pt x="4198" y="14043"/>
                      <a:pt x="2807" y="18250"/>
                    </a:cubicBezTo>
                    <a:cubicBezTo>
                      <a:pt x="2638" y="18759"/>
                      <a:pt x="2916" y="19305"/>
                      <a:pt x="3421" y="19473"/>
                    </a:cubicBezTo>
                    <a:cubicBezTo>
                      <a:pt x="3525" y="19505"/>
                      <a:pt x="3625" y="19523"/>
                      <a:pt x="3725" y="19523"/>
                    </a:cubicBezTo>
                    <a:cubicBezTo>
                      <a:pt x="4130" y="19523"/>
                      <a:pt x="4507" y="19264"/>
                      <a:pt x="4644" y="18859"/>
                    </a:cubicBezTo>
                    <a:cubicBezTo>
                      <a:pt x="6563" y="13052"/>
                      <a:pt x="5703" y="8341"/>
                      <a:pt x="4639" y="5407"/>
                    </a:cubicBezTo>
                    <a:cubicBezTo>
                      <a:pt x="3484" y="2210"/>
                      <a:pt x="1861" y="396"/>
                      <a:pt x="1792" y="319"/>
                    </a:cubicBezTo>
                    <a:cubicBezTo>
                      <a:pt x="1601" y="108"/>
                      <a:pt x="1338" y="0"/>
                      <a:pt x="1075" y="0"/>
                    </a:cubicBezTo>
                    <a:close/>
                  </a:path>
                </a:pathLst>
              </a:custGeom>
              <a:solidFill>
                <a:srgbClr val="A869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4"/>
              <p:cNvSpPr/>
              <p:nvPr/>
            </p:nvSpPr>
            <p:spPr>
              <a:xfrm>
                <a:off x="4940050" y="4167973"/>
                <a:ext cx="160459" cy="562415"/>
              </a:xfrm>
              <a:custGeom>
                <a:rect b="b" l="l" r="r" t="t"/>
                <a:pathLst>
                  <a:path extrusionOk="0" h="12853" w="3667">
                    <a:moveTo>
                      <a:pt x="2407" y="1"/>
                    </a:moveTo>
                    <a:lnTo>
                      <a:pt x="597" y="701"/>
                    </a:lnTo>
                    <a:cubicBezTo>
                      <a:pt x="1552" y="4166"/>
                      <a:pt x="1411" y="7818"/>
                      <a:pt x="165" y="11579"/>
                    </a:cubicBezTo>
                    <a:cubicBezTo>
                      <a:pt x="1" y="12088"/>
                      <a:pt x="274" y="12634"/>
                      <a:pt x="779" y="12802"/>
                    </a:cubicBezTo>
                    <a:cubicBezTo>
                      <a:pt x="883" y="12834"/>
                      <a:pt x="983" y="12852"/>
                      <a:pt x="1083" y="12852"/>
                    </a:cubicBezTo>
                    <a:cubicBezTo>
                      <a:pt x="1488" y="12852"/>
                      <a:pt x="1870" y="12593"/>
                      <a:pt x="2002" y="12188"/>
                    </a:cubicBezTo>
                    <a:cubicBezTo>
                      <a:pt x="3666" y="7154"/>
                      <a:pt x="3239" y="2943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4927536" y="4140056"/>
                <a:ext cx="157439" cy="95391"/>
              </a:xfrm>
              <a:custGeom>
                <a:rect b="b" l="l" r="r" t="t"/>
                <a:pathLst>
                  <a:path extrusionOk="0" h="2180" w="3598">
                    <a:moveTo>
                      <a:pt x="2840" y="1"/>
                    </a:moveTo>
                    <a:cubicBezTo>
                      <a:pt x="2781" y="1"/>
                      <a:pt x="2720" y="10"/>
                      <a:pt x="2661" y="29"/>
                    </a:cubicBezTo>
                    <a:lnTo>
                      <a:pt x="478" y="725"/>
                    </a:lnTo>
                    <a:cubicBezTo>
                      <a:pt x="169" y="821"/>
                      <a:pt x="0" y="1153"/>
                      <a:pt x="96" y="1462"/>
                    </a:cubicBezTo>
                    <a:lnTo>
                      <a:pt x="196" y="1771"/>
                    </a:lnTo>
                    <a:cubicBezTo>
                      <a:pt x="277" y="2022"/>
                      <a:pt x="511" y="2180"/>
                      <a:pt x="758" y="2180"/>
                    </a:cubicBezTo>
                    <a:cubicBezTo>
                      <a:pt x="816" y="2180"/>
                      <a:pt x="875" y="2171"/>
                      <a:pt x="933" y="2153"/>
                    </a:cubicBezTo>
                    <a:lnTo>
                      <a:pt x="3116" y="1453"/>
                    </a:lnTo>
                    <a:cubicBezTo>
                      <a:pt x="3425" y="1357"/>
                      <a:pt x="3598" y="1025"/>
                      <a:pt x="3498" y="716"/>
                    </a:cubicBezTo>
                    <a:lnTo>
                      <a:pt x="3397" y="407"/>
                    </a:lnTo>
                    <a:cubicBezTo>
                      <a:pt x="3320" y="161"/>
                      <a:pt x="3089" y="1"/>
                      <a:pt x="28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4"/>
              <p:cNvSpPr/>
              <p:nvPr/>
            </p:nvSpPr>
            <p:spPr>
              <a:xfrm>
                <a:off x="4056733" y="3876071"/>
                <a:ext cx="287224" cy="854321"/>
              </a:xfrm>
              <a:custGeom>
                <a:rect b="b" l="l" r="r" t="t"/>
                <a:pathLst>
                  <a:path extrusionOk="0" h="19524" w="6564">
                    <a:moveTo>
                      <a:pt x="5489" y="0"/>
                    </a:moveTo>
                    <a:cubicBezTo>
                      <a:pt x="5226" y="0"/>
                      <a:pt x="4963" y="108"/>
                      <a:pt x="4771" y="319"/>
                    </a:cubicBezTo>
                    <a:cubicBezTo>
                      <a:pt x="4703" y="396"/>
                      <a:pt x="3084" y="2210"/>
                      <a:pt x="1925" y="5407"/>
                    </a:cubicBezTo>
                    <a:cubicBezTo>
                      <a:pt x="865" y="8341"/>
                      <a:pt x="1" y="13052"/>
                      <a:pt x="1920" y="18859"/>
                    </a:cubicBezTo>
                    <a:cubicBezTo>
                      <a:pt x="2057" y="19264"/>
                      <a:pt x="2434" y="19523"/>
                      <a:pt x="2839" y="19523"/>
                    </a:cubicBezTo>
                    <a:cubicBezTo>
                      <a:pt x="2939" y="19523"/>
                      <a:pt x="3043" y="19505"/>
                      <a:pt x="3143" y="19473"/>
                    </a:cubicBezTo>
                    <a:cubicBezTo>
                      <a:pt x="3648" y="19305"/>
                      <a:pt x="3926" y="18759"/>
                      <a:pt x="3757" y="18250"/>
                    </a:cubicBezTo>
                    <a:cubicBezTo>
                      <a:pt x="2366" y="14043"/>
                      <a:pt x="2352" y="9973"/>
                      <a:pt x="3712" y="6149"/>
                    </a:cubicBezTo>
                    <a:cubicBezTo>
                      <a:pt x="4731" y="3293"/>
                      <a:pt x="6181" y="1642"/>
                      <a:pt x="6209" y="1615"/>
                    </a:cubicBezTo>
                    <a:cubicBezTo>
                      <a:pt x="6563" y="1219"/>
                      <a:pt x="6531" y="610"/>
                      <a:pt x="6136" y="250"/>
                    </a:cubicBezTo>
                    <a:cubicBezTo>
                      <a:pt x="5951" y="83"/>
                      <a:pt x="5720" y="0"/>
                      <a:pt x="5489" y="0"/>
                    </a:cubicBezTo>
                    <a:close/>
                  </a:path>
                </a:pathLst>
              </a:custGeom>
              <a:solidFill>
                <a:srgbClr val="A869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4"/>
              <p:cNvSpPr/>
              <p:nvPr/>
            </p:nvSpPr>
            <p:spPr>
              <a:xfrm>
                <a:off x="4067891" y="4167973"/>
                <a:ext cx="160634" cy="562415"/>
              </a:xfrm>
              <a:custGeom>
                <a:rect b="b" l="l" r="r" t="t"/>
                <a:pathLst>
                  <a:path extrusionOk="0" h="12853" w="3671">
                    <a:moveTo>
                      <a:pt x="1260" y="1"/>
                    </a:moveTo>
                    <a:lnTo>
                      <a:pt x="1260" y="1"/>
                    </a:lnTo>
                    <a:cubicBezTo>
                      <a:pt x="428" y="2943"/>
                      <a:pt x="1" y="7154"/>
                      <a:pt x="1665" y="12188"/>
                    </a:cubicBezTo>
                    <a:cubicBezTo>
                      <a:pt x="1802" y="12593"/>
                      <a:pt x="2179" y="12852"/>
                      <a:pt x="2584" y="12852"/>
                    </a:cubicBezTo>
                    <a:cubicBezTo>
                      <a:pt x="2684" y="12852"/>
                      <a:pt x="2788" y="12834"/>
                      <a:pt x="2888" y="12802"/>
                    </a:cubicBezTo>
                    <a:cubicBezTo>
                      <a:pt x="3393" y="12634"/>
                      <a:pt x="3671" y="12088"/>
                      <a:pt x="3502" y="11579"/>
                    </a:cubicBezTo>
                    <a:cubicBezTo>
                      <a:pt x="2261" y="7818"/>
                      <a:pt x="2115" y="4166"/>
                      <a:pt x="3070" y="701"/>
                    </a:cubicBezTo>
                    <a:lnTo>
                      <a:pt x="12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4"/>
              <p:cNvSpPr/>
              <p:nvPr/>
            </p:nvSpPr>
            <p:spPr>
              <a:xfrm>
                <a:off x="4083600" y="4140056"/>
                <a:ext cx="157483" cy="95391"/>
              </a:xfrm>
              <a:custGeom>
                <a:rect b="b" l="l" r="r" t="t"/>
                <a:pathLst>
                  <a:path extrusionOk="0" h="2180" w="3599">
                    <a:moveTo>
                      <a:pt x="758" y="1"/>
                    </a:moveTo>
                    <a:cubicBezTo>
                      <a:pt x="509" y="1"/>
                      <a:pt x="277" y="161"/>
                      <a:pt x="196" y="407"/>
                    </a:cubicBezTo>
                    <a:lnTo>
                      <a:pt x="101" y="716"/>
                    </a:lnTo>
                    <a:cubicBezTo>
                      <a:pt x="1" y="1025"/>
                      <a:pt x="174" y="1357"/>
                      <a:pt x="478" y="1453"/>
                    </a:cubicBezTo>
                    <a:lnTo>
                      <a:pt x="2661" y="2153"/>
                    </a:lnTo>
                    <a:cubicBezTo>
                      <a:pt x="2720" y="2171"/>
                      <a:pt x="2779" y="2180"/>
                      <a:pt x="2838" y="2180"/>
                    </a:cubicBezTo>
                    <a:cubicBezTo>
                      <a:pt x="3088" y="2180"/>
                      <a:pt x="3321" y="2022"/>
                      <a:pt x="3398" y="1771"/>
                    </a:cubicBezTo>
                    <a:lnTo>
                      <a:pt x="3498" y="1462"/>
                    </a:lnTo>
                    <a:cubicBezTo>
                      <a:pt x="3598" y="1153"/>
                      <a:pt x="3425" y="821"/>
                      <a:pt x="3116" y="725"/>
                    </a:cubicBezTo>
                    <a:lnTo>
                      <a:pt x="938" y="29"/>
                    </a:lnTo>
                    <a:cubicBezTo>
                      <a:pt x="878" y="10"/>
                      <a:pt x="818" y="1"/>
                      <a:pt x="7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4"/>
              <p:cNvSpPr/>
              <p:nvPr/>
            </p:nvSpPr>
            <p:spPr>
              <a:xfrm>
                <a:off x="4074280" y="3486460"/>
                <a:ext cx="1021256" cy="579743"/>
              </a:xfrm>
              <a:custGeom>
                <a:rect b="b" l="l" r="r" t="t"/>
                <a:pathLst>
                  <a:path extrusionOk="0" h="13249" w="23339">
                    <a:moveTo>
                      <a:pt x="7586" y="0"/>
                    </a:moveTo>
                    <a:cubicBezTo>
                      <a:pt x="7586" y="0"/>
                      <a:pt x="3047" y="3725"/>
                      <a:pt x="0" y="10587"/>
                    </a:cubicBezTo>
                    <a:cubicBezTo>
                      <a:pt x="1" y="10587"/>
                      <a:pt x="1" y="10586"/>
                      <a:pt x="2" y="10586"/>
                    </a:cubicBezTo>
                    <a:cubicBezTo>
                      <a:pt x="123" y="10586"/>
                      <a:pt x="4373" y="13198"/>
                      <a:pt x="8932" y="13247"/>
                    </a:cubicBezTo>
                    <a:cubicBezTo>
                      <a:pt x="8932" y="13248"/>
                      <a:pt x="8933" y="13248"/>
                      <a:pt x="8934" y="13248"/>
                    </a:cubicBezTo>
                    <a:cubicBezTo>
                      <a:pt x="9021" y="13248"/>
                      <a:pt x="10256" y="11220"/>
                      <a:pt x="11119" y="7545"/>
                    </a:cubicBezTo>
                    <a:lnTo>
                      <a:pt x="12220" y="7545"/>
                    </a:lnTo>
                    <a:cubicBezTo>
                      <a:pt x="13078" y="11220"/>
                      <a:pt x="14318" y="13248"/>
                      <a:pt x="14400" y="13248"/>
                    </a:cubicBezTo>
                    <a:cubicBezTo>
                      <a:pt x="14401" y="13248"/>
                      <a:pt x="14402" y="13248"/>
                      <a:pt x="14403" y="13247"/>
                    </a:cubicBezTo>
                    <a:cubicBezTo>
                      <a:pt x="18966" y="13198"/>
                      <a:pt x="23216" y="10586"/>
                      <a:pt x="23336" y="10586"/>
                    </a:cubicBezTo>
                    <a:cubicBezTo>
                      <a:pt x="23337" y="10586"/>
                      <a:pt x="23338" y="10587"/>
                      <a:pt x="23339" y="10587"/>
                    </a:cubicBezTo>
                    <a:cubicBezTo>
                      <a:pt x="20292" y="3725"/>
                      <a:pt x="15753" y="0"/>
                      <a:pt x="157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4027898" y="3918428"/>
                <a:ext cx="482601" cy="196296"/>
              </a:xfrm>
              <a:custGeom>
                <a:rect b="b" l="l" r="r" t="t"/>
                <a:pathLst>
                  <a:path extrusionOk="0" h="4486" w="11029">
                    <a:moveTo>
                      <a:pt x="922" y="1"/>
                    </a:moveTo>
                    <a:cubicBezTo>
                      <a:pt x="668" y="1"/>
                      <a:pt x="422" y="115"/>
                      <a:pt x="269" y="333"/>
                    </a:cubicBezTo>
                    <a:cubicBezTo>
                      <a:pt x="260" y="347"/>
                      <a:pt x="251" y="360"/>
                      <a:pt x="242" y="374"/>
                    </a:cubicBezTo>
                    <a:cubicBezTo>
                      <a:pt x="1" y="724"/>
                      <a:pt x="119" y="1229"/>
                      <a:pt x="524" y="1479"/>
                    </a:cubicBezTo>
                    <a:cubicBezTo>
                      <a:pt x="3429" y="3293"/>
                      <a:pt x="6749" y="4326"/>
                      <a:pt x="10169" y="4485"/>
                    </a:cubicBezTo>
                    <a:cubicBezTo>
                      <a:pt x="10184" y="4486"/>
                      <a:pt x="10199" y="4486"/>
                      <a:pt x="10213" y="4486"/>
                    </a:cubicBezTo>
                    <a:cubicBezTo>
                      <a:pt x="10666" y="4486"/>
                      <a:pt x="11029" y="4149"/>
                      <a:pt x="11029" y="3735"/>
                    </a:cubicBezTo>
                    <a:cubicBezTo>
                      <a:pt x="11029" y="3721"/>
                      <a:pt x="11029" y="3703"/>
                      <a:pt x="11029" y="3685"/>
                    </a:cubicBezTo>
                    <a:cubicBezTo>
                      <a:pt x="11029" y="3262"/>
                      <a:pt x="10674" y="2911"/>
                      <a:pt x="10242" y="2893"/>
                    </a:cubicBezTo>
                    <a:cubicBezTo>
                      <a:pt x="7095" y="2748"/>
                      <a:pt x="4039" y="1793"/>
                      <a:pt x="1369" y="128"/>
                    </a:cubicBezTo>
                    <a:cubicBezTo>
                      <a:pt x="1231" y="43"/>
                      <a:pt x="1075" y="1"/>
                      <a:pt x="9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4"/>
              <p:cNvSpPr/>
              <p:nvPr/>
            </p:nvSpPr>
            <p:spPr>
              <a:xfrm>
                <a:off x="4659088" y="3918428"/>
                <a:ext cx="482820" cy="196296"/>
              </a:xfrm>
              <a:custGeom>
                <a:rect b="b" l="l" r="r" t="t"/>
                <a:pathLst>
                  <a:path extrusionOk="0" h="4486" w="11034">
                    <a:moveTo>
                      <a:pt x="10110" y="1"/>
                    </a:moveTo>
                    <a:cubicBezTo>
                      <a:pt x="9957" y="1"/>
                      <a:pt x="9802" y="43"/>
                      <a:pt x="9664" y="128"/>
                    </a:cubicBezTo>
                    <a:cubicBezTo>
                      <a:pt x="6990" y="1793"/>
                      <a:pt x="3934" y="2748"/>
                      <a:pt x="792" y="2893"/>
                    </a:cubicBezTo>
                    <a:cubicBezTo>
                      <a:pt x="360" y="2911"/>
                      <a:pt x="5" y="3262"/>
                      <a:pt x="5" y="3685"/>
                    </a:cubicBezTo>
                    <a:cubicBezTo>
                      <a:pt x="5" y="3703"/>
                      <a:pt x="5" y="3721"/>
                      <a:pt x="5" y="3735"/>
                    </a:cubicBezTo>
                    <a:cubicBezTo>
                      <a:pt x="1" y="4149"/>
                      <a:pt x="368" y="4486"/>
                      <a:pt x="821" y="4486"/>
                    </a:cubicBezTo>
                    <a:cubicBezTo>
                      <a:pt x="835" y="4486"/>
                      <a:pt x="850" y="4486"/>
                      <a:pt x="865" y="4485"/>
                    </a:cubicBezTo>
                    <a:cubicBezTo>
                      <a:pt x="4285" y="4326"/>
                      <a:pt x="7604" y="3293"/>
                      <a:pt x="10510" y="1479"/>
                    </a:cubicBezTo>
                    <a:cubicBezTo>
                      <a:pt x="10910" y="1229"/>
                      <a:pt x="11033" y="724"/>
                      <a:pt x="10792" y="374"/>
                    </a:cubicBezTo>
                    <a:lnTo>
                      <a:pt x="10765" y="333"/>
                    </a:lnTo>
                    <a:cubicBezTo>
                      <a:pt x="10612" y="115"/>
                      <a:pt x="10364" y="1"/>
                      <a:pt x="10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4185291" y="3519497"/>
                <a:ext cx="234453" cy="256113"/>
              </a:xfrm>
              <a:custGeom>
                <a:rect b="b" l="l" r="r" t="t"/>
                <a:pathLst>
                  <a:path extrusionOk="0" h="5853" w="5358">
                    <a:moveTo>
                      <a:pt x="4221" y="0"/>
                    </a:moveTo>
                    <a:cubicBezTo>
                      <a:pt x="3275" y="919"/>
                      <a:pt x="1647" y="2669"/>
                      <a:pt x="1" y="5180"/>
                    </a:cubicBezTo>
                    <a:cubicBezTo>
                      <a:pt x="565" y="5603"/>
                      <a:pt x="1260" y="5853"/>
                      <a:pt x="2015" y="5853"/>
                    </a:cubicBezTo>
                    <a:cubicBezTo>
                      <a:pt x="3862" y="5853"/>
                      <a:pt x="5358" y="4357"/>
                      <a:pt x="5358" y="2510"/>
                    </a:cubicBezTo>
                    <a:cubicBezTo>
                      <a:pt x="5358" y="1510"/>
                      <a:pt x="4917" y="614"/>
                      <a:pt x="42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>
                <a:off x="4749840" y="3519497"/>
                <a:ext cx="234453" cy="256113"/>
              </a:xfrm>
              <a:custGeom>
                <a:rect b="b" l="l" r="r" t="t"/>
                <a:pathLst>
                  <a:path extrusionOk="0" h="5853" w="5358">
                    <a:moveTo>
                      <a:pt x="1142" y="0"/>
                    </a:moveTo>
                    <a:cubicBezTo>
                      <a:pt x="441" y="614"/>
                      <a:pt x="0" y="1510"/>
                      <a:pt x="0" y="2510"/>
                    </a:cubicBezTo>
                    <a:cubicBezTo>
                      <a:pt x="0" y="4357"/>
                      <a:pt x="1497" y="5853"/>
                      <a:pt x="3343" y="5853"/>
                    </a:cubicBezTo>
                    <a:cubicBezTo>
                      <a:pt x="4102" y="5853"/>
                      <a:pt x="4798" y="5603"/>
                      <a:pt x="5357" y="5180"/>
                    </a:cubicBezTo>
                    <a:cubicBezTo>
                      <a:pt x="3716" y="2669"/>
                      <a:pt x="2083" y="919"/>
                      <a:pt x="1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4"/>
              <p:cNvSpPr/>
              <p:nvPr/>
            </p:nvSpPr>
            <p:spPr>
              <a:xfrm>
                <a:off x="4531537" y="2716558"/>
                <a:ext cx="106506" cy="122827"/>
              </a:xfrm>
              <a:custGeom>
                <a:rect b="b" l="l" r="r" t="t"/>
                <a:pathLst>
                  <a:path extrusionOk="0" h="2807" w="2434">
                    <a:moveTo>
                      <a:pt x="1" y="0"/>
                    </a:moveTo>
                    <a:lnTo>
                      <a:pt x="1" y="2806"/>
                    </a:lnTo>
                    <a:lnTo>
                      <a:pt x="2434" y="280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A869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4"/>
              <p:cNvSpPr/>
              <p:nvPr/>
            </p:nvSpPr>
            <p:spPr>
              <a:xfrm>
                <a:off x="3823948" y="2826607"/>
                <a:ext cx="557033" cy="634615"/>
              </a:xfrm>
              <a:custGeom>
                <a:rect b="b" l="l" r="r" t="t"/>
                <a:pathLst>
                  <a:path extrusionOk="0" h="14503" w="12730">
                    <a:moveTo>
                      <a:pt x="12638" y="0"/>
                    </a:moveTo>
                    <a:cubicBezTo>
                      <a:pt x="5553" y="0"/>
                      <a:pt x="0" y="3184"/>
                      <a:pt x="0" y="7254"/>
                    </a:cubicBezTo>
                    <a:cubicBezTo>
                      <a:pt x="0" y="11319"/>
                      <a:pt x="5553" y="14503"/>
                      <a:pt x="12638" y="14503"/>
                    </a:cubicBezTo>
                    <a:lnTo>
                      <a:pt x="12729" y="14503"/>
                    </a:lnTo>
                    <a:lnTo>
                      <a:pt x="12729" y="12570"/>
                    </a:lnTo>
                    <a:lnTo>
                      <a:pt x="12638" y="12570"/>
                    </a:lnTo>
                    <a:cubicBezTo>
                      <a:pt x="6835" y="12570"/>
                      <a:pt x="1933" y="10132"/>
                      <a:pt x="1933" y="7254"/>
                    </a:cubicBezTo>
                    <a:cubicBezTo>
                      <a:pt x="1933" y="4370"/>
                      <a:pt x="6835" y="1933"/>
                      <a:pt x="12638" y="1933"/>
                    </a:cubicBezTo>
                    <a:lnTo>
                      <a:pt x="12729" y="1933"/>
                    </a:lnTo>
                    <a:lnTo>
                      <a:pt x="12729" y="0"/>
                    </a:lnTo>
                    <a:close/>
                  </a:path>
                </a:pathLst>
              </a:custGeom>
              <a:solidFill>
                <a:srgbClr val="A869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4788652" y="2826607"/>
                <a:ext cx="557208" cy="634615"/>
              </a:xfrm>
              <a:custGeom>
                <a:rect b="b" l="l" r="r" t="t"/>
                <a:pathLst>
                  <a:path extrusionOk="0" h="14503" w="12734">
                    <a:moveTo>
                      <a:pt x="0" y="0"/>
                    </a:moveTo>
                    <a:lnTo>
                      <a:pt x="0" y="1933"/>
                    </a:lnTo>
                    <a:lnTo>
                      <a:pt x="91" y="1933"/>
                    </a:lnTo>
                    <a:cubicBezTo>
                      <a:pt x="5898" y="1933"/>
                      <a:pt x="10801" y="4370"/>
                      <a:pt x="10801" y="7254"/>
                    </a:cubicBezTo>
                    <a:cubicBezTo>
                      <a:pt x="10801" y="10132"/>
                      <a:pt x="5898" y="12570"/>
                      <a:pt x="91" y="12570"/>
                    </a:cubicBezTo>
                    <a:lnTo>
                      <a:pt x="0" y="12570"/>
                    </a:lnTo>
                    <a:lnTo>
                      <a:pt x="0" y="14503"/>
                    </a:lnTo>
                    <a:lnTo>
                      <a:pt x="91" y="14503"/>
                    </a:lnTo>
                    <a:cubicBezTo>
                      <a:pt x="7181" y="14503"/>
                      <a:pt x="12734" y="11319"/>
                      <a:pt x="12734" y="7254"/>
                    </a:cubicBezTo>
                    <a:cubicBezTo>
                      <a:pt x="12734" y="3184"/>
                      <a:pt x="7181" y="0"/>
                      <a:pt x="91" y="0"/>
                    </a:cubicBezTo>
                    <a:close/>
                  </a:path>
                </a:pathLst>
              </a:custGeom>
              <a:solidFill>
                <a:srgbClr val="A869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4349072" y="2826607"/>
                <a:ext cx="471662" cy="353254"/>
              </a:xfrm>
              <a:custGeom>
                <a:rect b="b" l="l" r="r" t="t"/>
                <a:pathLst>
                  <a:path extrusionOk="0" h="8073" w="10779">
                    <a:moveTo>
                      <a:pt x="0" y="0"/>
                    </a:moveTo>
                    <a:lnTo>
                      <a:pt x="0" y="8072"/>
                    </a:lnTo>
                    <a:lnTo>
                      <a:pt x="10778" y="8072"/>
                    </a:lnTo>
                    <a:lnTo>
                      <a:pt x="10778" y="0"/>
                    </a:lnTo>
                    <a:close/>
                  </a:path>
                </a:pathLst>
              </a:custGeom>
              <a:solidFill>
                <a:srgbClr val="A869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4306497" y="2777949"/>
                <a:ext cx="556814" cy="526053"/>
              </a:xfrm>
              <a:custGeom>
                <a:rect b="b" l="l" r="r" t="t"/>
                <a:pathLst>
                  <a:path extrusionOk="0" h="12022" w="12725">
                    <a:moveTo>
                      <a:pt x="3545" y="0"/>
                    </a:moveTo>
                    <a:cubicBezTo>
                      <a:pt x="3526" y="0"/>
                      <a:pt x="3507" y="3"/>
                      <a:pt x="3488" y="7"/>
                    </a:cubicBezTo>
                    <a:lnTo>
                      <a:pt x="219" y="876"/>
                    </a:lnTo>
                    <a:cubicBezTo>
                      <a:pt x="82" y="912"/>
                      <a:pt x="0" y="1067"/>
                      <a:pt x="32" y="1221"/>
                    </a:cubicBezTo>
                    <a:cubicBezTo>
                      <a:pt x="41" y="1276"/>
                      <a:pt x="1069" y="6469"/>
                      <a:pt x="823" y="11717"/>
                    </a:cubicBezTo>
                    <a:cubicBezTo>
                      <a:pt x="814" y="11854"/>
                      <a:pt x="896" y="11976"/>
                      <a:pt x="1010" y="12013"/>
                    </a:cubicBezTo>
                    <a:cubicBezTo>
                      <a:pt x="1033" y="12017"/>
                      <a:pt x="1055" y="12022"/>
                      <a:pt x="1074" y="12022"/>
                    </a:cubicBezTo>
                    <a:cubicBezTo>
                      <a:pt x="1096" y="12022"/>
                      <a:pt x="1119" y="12017"/>
                      <a:pt x="1142" y="12013"/>
                    </a:cubicBezTo>
                    <a:cubicBezTo>
                      <a:pt x="1205" y="12004"/>
                      <a:pt x="1460" y="11995"/>
                      <a:pt x="2456" y="11995"/>
                    </a:cubicBezTo>
                    <a:cubicBezTo>
                      <a:pt x="4007" y="11995"/>
                      <a:pt x="6335" y="12022"/>
                      <a:pt x="6362" y="12022"/>
                    </a:cubicBezTo>
                    <a:cubicBezTo>
                      <a:pt x="6390" y="12022"/>
                      <a:pt x="8718" y="11995"/>
                      <a:pt x="10264" y="11995"/>
                    </a:cubicBezTo>
                    <a:cubicBezTo>
                      <a:pt x="11260" y="11995"/>
                      <a:pt x="11515" y="12004"/>
                      <a:pt x="11583" y="12013"/>
                    </a:cubicBezTo>
                    <a:cubicBezTo>
                      <a:pt x="11606" y="12018"/>
                      <a:pt x="11629" y="12021"/>
                      <a:pt x="11654" y="12021"/>
                    </a:cubicBezTo>
                    <a:cubicBezTo>
                      <a:pt x="11674" y="12021"/>
                      <a:pt x="11694" y="12019"/>
                      <a:pt x="11715" y="12013"/>
                    </a:cubicBezTo>
                    <a:cubicBezTo>
                      <a:pt x="11829" y="11976"/>
                      <a:pt x="11906" y="11854"/>
                      <a:pt x="11901" y="11717"/>
                    </a:cubicBezTo>
                    <a:cubicBezTo>
                      <a:pt x="11651" y="6469"/>
                      <a:pt x="12684" y="1276"/>
                      <a:pt x="12693" y="1221"/>
                    </a:cubicBezTo>
                    <a:cubicBezTo>
                      <a:pt x="12725" y="1067"/>
                      <a:pt x="12638" y="912"/>
                      <a:pt x="12502" y="876"/>
                    </a:cubicBezTo>
                    <a:lnTo>
                      <a:pt x="9232" y="7"/>
                    </a:lnTo>
                    <a:cubicBezTo>
                      <a:pt x="9214" y="3"/>
                      <a:pt x="9196" y="0"/>
                      <a:pt x="9178" y="0"/>
                    </a:cubicBezTo>
                    <a:cubicBezTo>
                      <a:pt x="9122" y="0"/>
                      <a:pt x="9066" y="22"/>
                      <a:pt x="9018" y="66"/>
                    </a:cubicBezTo>
                    <a:cubicBezTo>
                      <a:pt x="8959" y="121"/>
                      <a:pt x="8923" y="203"/>
                      <a:pt x="8923" y="289"/>
                    </a:cubicBezTo>
                    <a:cubicBezTo>
                      <a:pt x="8923" y="2990"/>
                      <a:pt x="6462" y="3063"/>
                      <a:pt x="6362" y="3063"/>
                    </a:cubicBezTo>
                    <a:cubicBezTo>
                      <a:pt x="6258" y="3063"/>
                      <a:pt x="3798" y="2990"/>
                      <a:pt x="3798" y="289"/>
                    </a:cubicBezTo>
                    <a:cubicBezTo>
                      <a:pt x="3798" y="203"/>
                      <a:pt x="3766" y="121"/>
                      <a:pt x="3702" y="66"/>
                    </a:cubicBezTo>
                    <a:cubicBezTo>
                      <a:pt x="3657" y="22"/>
                      <a:pt x="3603" y="0"/>
                      <a:pt x="35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4306497" y="2805910"/>
                <a:ext cx="92941" cy="498092"/>
              </a:xfrm>
              <a:custGeom>
                <a:rect b="b" l="l" r="r" t="t"/>
                <a:pathLst>
                  <a:path extrusionOk="0" h="11383" w="2124">
                    <a:moveTo>
                      <a:pt x="1110" y="0"/>
                    </a:moveTo>
                    <a:lnTo>
                      <a:pt x="219" y="237"/>
                    </a:lnTo>
                    <a:cubicBezTo>
                      <a:pt x="82" y="273"/>
                      <a:pt x="0" y="428"/>
                      <a:pt x="32" y="582"/>
                    </a:cubicBezTo>
                    <a:cubicBezTo>
                      <a:pt x="41" y="637"/>
                      <a:pt x="1069" y="5830"/>
                      <a:pt x="823" y="11078"/>
                    </a:cubicBezTo>
                    <a:cubicBezTo>
                      <a:pt x="814" y="11215"/>
                      <a:pt x="896" y="11337"/>
                      <a:pt x="1010" y="11374"/>
                    </a:cubicBezTo>
                    <a:cubicBezTo>
                      <a:pt x="1033" y="11378"/>
                      <a:pt x="1055" y="11383"/>
                      <a:pt x="1074" y="11383"/>
                    </a:cubicBezTo>
                    <a:cubicBezTo>
                      <a:pt x="1096" y="11383"/>
                      <a:pt x="1119" y="11378"/>
                      <a:pt x="1142" y="11374"/>
                    </a:cubicBezTo>
                    <a:cubicBezTo>
                      <a:pt x="1205" y="11365"/>
                      <a:pt x="1869" y="10828"/>
                      <a:pt x="1878" y="10692"/>
                    </a:cubicBezTo>
                    <a:cubicBezTo>
                      <a:pt x="2124" y="5444"/>
                      <a:pt x="1096" y="250"/>
                      <a:pt x="1087" y="196"/>
                    </a:cubicBezTo>
                    <a:cubicBezTo>
                      <a:pt x="1074" y="128"/>
                      <a:pt x="1083" y="59"/>
                      <a:pt x="11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>
                <a:off x="4770143" y="2805910"/>
                <a:ext cx="93160" cy="498092"/>
              </a:xfrm>
              <a:custGeom>
                <a:rect b="b" l="l" r="r" t="t"/>
                <a:pathLst>
                  <a:path extrusionOk="0" h="11383" w="2129">
                    <a:moveTo>
                      <a:pt x="1019" y="0"/>
                    </a:moveTo>
                    <a:lnTo>
                      <a:pt x="1019" y="0"/>
                    </a:lnTo>
                    <a:cubicBezTo>
                      <a:pt x="1046" y="59"/>
                      <a:pt x="1055" y="128"/>
                      <a:pt x="1042" y="196"/>
                    </a:cubicBezTo>
                    <a:cubicBezTo>
                      <a:pt x="1033" y="250"/>
                      <a:pt x="0" y="5444"/>
                      <a:pt x="250" y="10692"/>
                    </a:cubicBezTo>
                    <a:cubicBezTo>
                      <a:pt x="255" y="10828"/>
                      <a:pt x="919" y="11365"/>
                      <a:pt x="987" y="11374"/>
                    </a:cubicBezTo>
                    <a:cubicBezTo>
                      <a:pt x="1005" y="11378"/>
                      <a:pt x="1028" y="11383"/>
                      <a:pt x="1051" y="11383"/>
                    </a:cubicBezTo>
                    <a:cubicBezTo>
                      <a:pt x="1073" y="11383"/>
                      <a:pt x="1096" y="11378"/>
                      <a:pt x="1119" y="11374"/>
                    </a:cubicBezTo>
                    <a:cubicBezTo>
                      <a:pt x="1233" y="11337"/>
                      <a:pt x="1310" y="11215"/>
                      <a:pt x="1305" y="11078"/>
                    </a:cubicBezTo>
                    <a:cubicBezTo>
                      <a:pt x="1055" y="5830"/>
                      <a:pt x="2088" y="637"/>
                      <a:pt x="2097" y="582"/>
                    </a:cubicBezTo>
                    <a:cubicBezTo>
                      <a:pt x="2129" y="428"/>
                      <a:pt x="2042" y="273"/>
                      <a:pt x="1906" y="237"/>
                    </a:cubicBezTo>
                    <a:lnTo>
                      <a:pt x="10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4"/>
              <p:cNvSpPr/>
              <p:nvPr/>
            </p:nvSpPr>
            <p:spPr>
              <a:xfrm>
                <a:off x="3988517" y="1989057"/>
                <a:ext cx="467243" cy="540711"/>
              </a:xfrm>
              <a:custGeom>
                <a:rect b="b" l="l" r="r" t="t"/>
                <a:pathLst>
                  <a:path extrusionOk="0" h="12357" w="10678">
                    <a:moveTo>
                      <a:pt x="2779" y="0"/>
                    </a:moveTo>
                    <a:cubicBezTo>
                      <a:pt x="1246" y="0"/>
                      <a:pt x="0" y="1246"/>
                      <a:pt x="0" y="2779"/>
                    </a:cubicBezTo>
                    <a:cubicBezTo>
                      <a:pt x="0" y="3734"/>
                      <a:pt x="482" y="4575"/>
                      <a:pt x="1219" y="5075"/>
                    </a:cubicBezTo>
                    <a:cubicBezTo>
                      <a:pt x="1151" y="5330"/>
                      <a:pt x="1114" y="5598"/>
                      <a:pt x="1114" y="5871"/>
                    </a:cubicBezTo>
                    <a:cubicBezTo>
                      <a:pt x="1114" y="7336"/>
                      <a:pt x="2128" y="8559"/>
                      <a:pt x="3488" y="8882"/>
                    </a:cubicBezTo>
                    <a:cubicBezTo>
                      <a:pt x="3488" y="8891"/>
                      <a:pt x="3488" y="8900"/>
                      <a:pt x="3488" y="8909"/>
                    </a:cubicBezTo>
                    <a:cubicBezTo>
                      <a:pt x="3488" y="10815"/>
                      <a:pt x="5030" y="12356"/>
                      <a:pt x="6931" y="12356"/>
                    </a:cubicBezTo>
                    <a:cubicBezTo>
                      <a:pt x="8836" y="12356"/>
                      <a:pt x="10378" y="10815"/>
                      <a:pt x="10378" y="8909"/>
                    </a:cubicBezTo>
                    <a:cubicBezTo>
                      <a:pt x="10378" y="8218"/>
                      <a:pt x="10169" y="7568"/>
                      <a:pt x="9814" y="7026"/>
                    </a:cubicBezTo>
                    <a:cubicBezTo>
                      <a:pt x="10351" y="6449"/>
                      <a:pt x="10678" y="5680"/>
                      <a:pt x="10678" y="4830"/>
                    </a:cubicBezTo>
                    <a:cubicBezTo>
                      <a:pt x="10678" y="3043"/>
                      <a:pt x="9227" y="1597"/>
                      <a:pt x="7440" y="1597"/>
                    </a:cubicBezTo>
                    <a:cubicBezTo>
                      <a:pt x="6717" y="1597"/>
                      <a:pt x="6048" y="1833"/>
                      <a:pt x="5507" y="2238"/>
                    </a:cubicBezTo>
                    <a:cubicBezTo>
                      <a:pt x="5253" y="960"/>
                      <a:pt x="4129" y="0"/>
                      <a:pt x="2779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4"/>
              <p:cNvSpPr/>
              <p:nvPr/>
            </p:nvSpPr>
            <p:spPr>
              <a:xfrm>
                <a:off x="4714003" y="1989057"/>
                <a:ext cx="467111" cy="540711"/>
              </a:xfrm>
              <a:custGeom>
                <a:rect b="b" l="l" r="r" t="t"/>
                <a:pathLst>
                  <a:path extrusionOk="0" h="12357" w="10675">
                    <a:moveTo>
                      <a:pt x="7895" y="0"/>
                    </a:moveTo>
                    <a:cubicBezTo>
                      <a:pt x="6545" y="0"/>
                      <a:pt x="5422" y="960"/>
                      <a:pt x="5171" y="2238"/>
                    </a:cubicBezTo>
                    <a:cubicBezTo>
                      <a:pt x="4630" y="1833"/>
                      <a:pt x="3962" y="1597"/>
                      <a:pt x="3234" y="1597"/>
                    </a:cubicBezTo>
                    <a:cubicBezTo>
                      <a:pt x="1447" y="1597"/>
                      <a:pt x="1" y="3043"/>
                      <a:pt x="1" y="4830"/>
                    </a:cubicBezTo>
                    <a:cubicBezTo>
                      <a:pt x="1" y="5680"/>
                      <a:pt x="328" y="6449"/>
                      <a:pt x="860" y="7026"/>
                    </a:cubicBezTo>
                    <a:cubicBezTo>
                      <a:pt x="506" y="7568"/>
                      <a:pt x="301" y="8218"/>
                      <a:pt x="301" y="8909"/>
                    </a:cubicBezTo>
                    <a:cubicBezTo>
                      <a:pt x="301" y="10815"/>
                      <a:pt x="1843" y="12356"/>
                      <a:pt x="3743" y="12356"/>
                    </a:cubicBezTo>
                    <a:cubicBezTo>
                      <a:pt x="5644" y="12356"/>
                      <a:pt x="7186" y="10815"/>
                      <a:pt x="7186" y="8909"/>
                    </a:cubicBezTo>
                    <a:cubicBezTo>
                      <a:pt x="7186" y="8900"/>
                      <a:pt x="7186" y="8891"/>
                      <a:pt x="7186" y="8882"/>
                    </a:cubicBezTo>
                    <a:cubicBezTo>
                      <a:pt x="8550" y="8559"/>
                      <a:pt x="9564" y="7336"/>
                      <a:pt x="9564" y="5871"/>
                    </a:cubicBezTo>
                    <a:cubicBezTo>
                      <a:pt x="9564" y="5598"/>
                      <a:pt x="9528" y="5330"/>
                      <a:pt x="9460" y="5075"/>
                    </a:cubicBezTo>
                    <a:cubicBezTo>
                      <a:pt x="10192" y="4575"/>
                      <a:pt x="10674" y="3734"/>
                      <a:pt x="10674" y="2779"/>
                    </a:cubicBezTo>
                    <a:cubicBezTo>
                      <a:pt x="10674" y="1246"/>
                      <a:pt x="9433" y="0"/>
                      <a:pt x="7895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4031092" y="1989057"/>
                <a:ext cx="424667" cy="281623"/>
              </a:xfrm>
              <a:custGeom>
                <a:rect b="b" l="l" r="r" t="t"/>
                <a:pathLst>
                  <a:path extrusionOk="0" h="6436" w="9705">
                    <a:moveTo>
                      <a:pt x="1806" y="0"/>
                    </a:moveTo>
                    <a:cubicBezTo>
                      <a:pt x="1119" y="0"/>
                      <a:pt x="487" y="250"/>
                      <a:pt x="0" y="669"/>
                    </a:cubicBezTo>
                    <a:cubicBezTo>
                      <a:pt x="264" y="2101"/>
                      <a:pt x="1365" y="3243"/>
                      <a:pt x="2770" y="3566"/>
                    </a:cubicBezTo>
                    <a:cubicBezTo>
                      <a:pt x="2947" y="4775"/>
                      <a:pt x="3989" y="5703"/>
                      <a:pt x="5244" y="5703"/>
                    </a:cubicBezTo>
                    <a:cubicBezTo>
                      <a:pt x="5321" y="5703"/>
                      <a:pt x="5398" y="5698"/>
                      <a:pt x="5476" y="5694"/>
                    </a:cubicBezTo>
                    <a:cubicBezTo>
                      <a:pt x="5999" y="6167"/>
                      <a:pt x="6681" y="6435"/>
                      <a:pt x="7399" y="6435"/>
                    </a:cubicBezTo>
                    <a:lnTo>
                      <a:pt x="9278" y="6435"/>
                    </a:lnTo>
                    <a:cubicBezTo>
                      <a:pt x="9550" y="5962"/>
                      <a:pt x="9705" y="5412"/>
                      <a:pt x="9705" y="4830"/>
                    </a:cubicBezTo>
                    <a:cubicBezTo>
                      <a:pt x="9705" y="3043"/>
                      <a:pt x="8254" y="1597"/>
                      <a:pt x="6467" y="1597"/>
                    </a:cubicBezTo>
                    <a:cubicBezTo>
                      <a:pt x="5744" y="1597"/>
                      <a:pt x="5075" y="1833"/>
                      <a:pt x="4534" y="2238"/>
                    </a:cubicBezTo>
                    <a:cubicBezTo>
                      <a:pt x="4280" y="960"/>
                      <a:pt x="3156" y="0"/>
                      <a:pt x="1806" y="0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4714003" y="1989057"/>
                <a:ext cx="424492" cy="281623"/>
              </a:xfrm>
              <a:custGeom>
                <a:rect b="b" l="l" r="r" t="t"/>
                <a:pathLst>
                  <a:path extrusionOk="0" h="6436" w="9701">
                    <a:moveTo>
                      <a:pt x="7895" y="0"/>
                    </a:moveTo>
                    <a:cubicBezTo>
                      <a:pt x="6545" y="0"/>
                      <a:pt x="5422" y="960"/>
                      <a:pt x="5171" y="2238"/>
                    </a:cubicBezTo>
                    <a:cubicBezTo>
                      <a:pt x="4630" y="1833"/>
                      <a:pt x="3962" y="1597"/>
                      <a:pt x="3234" y="1597"/>
                    </a:cubicBezTo>
                    <a:cubicBezTo>
                      <a:pt x="1447" y="1597"/>
                      <a:pt x="1" y="3043"/>
                      <a:pt x="1" y="4830"/>
                    </a:cubicBezTo>
                    <a:cubicBezTo>
                      <a:pt x="1" y="5412"/>
                      <a:pt x="155" y="5962"/>
                      <a:pt x="428" y="6435"/>
                    </a:cubicBezTo>
                    <a:lnTo>
                      <a:pt x="2306" y="6435"/>
                    </a:lnTo>
                    <a:cubicBezTo>
                      <a:pt x="3025" y="6435"/>
                      <a:pt x="3707" y="6167"/>
                      <a:pt x="4226" y="5694"/>
                    </a:cubicBezTo>
                    <a:cubicBezTo>
                      <a:pt x="4303" y="5698"/>
                      <a:pt x="4385" y="5703"/>
                      <a:pt x="4462" y="5703"/>
                    </a:cubicBezTo>
                    <a:cubicBezTo>
                      <a:pt x="5717" y="5703"/>
                      <a:pt x="6759" y="4775"/>
                      <a:pt x="6931" y="3566"/>
                    </a:cubicBezTo>
                    <a:cubicBezTo>
                      <a:pt x="8341" y="3243"/>
                      <a:pt x="9442" y="2101"/>
                      <a:pt x="9701" y="669"/>
                    </a:cubicBezTo>
                    <a:cubicBezTo>
                      <a:pt x="9219" y="250"/>
                      <a:pt x="8587" y="0"/>
                      <a:pt x="7895" y="0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>
                <a:off x="4750846" y="2467013"/>
                <a:ext cx="146894" cy="147113"/>
              </a:xfrm>
              <a:custGeom>
                <a:rect b="b" l="l" r="r" t="t"/>
                <a:pathLst>
                  <a:path extrusionOk="0" h="3362" w="3357">
                    <a:moveTo>
                      <a:pt x="1678" y="1"/>
                    </a:moveTo>
                    <a:cubicBezTo>
                      <a:pt x="750" y="1"/>
                      <a:pt x="0" y="756"/>
                      <a:pt x="0" y="1683"/>
                    </a:cubicBezTo>
                    <a:cubicBezTo>
                      <a:pt x="0" y="2611"/>
                      <a:pt x="750" y="3361"/>
                      <a:pt x="1678" y="3361"/>
                    </a:cubicBezTo>
                    <a:cubicBezTo>
                      <a:pt x="2606" y="3361"/>
                      <a:pt x="3356" y="2611"/>
                      <a:pt x="3356" y="1683"/>
                    </a:cubicBezTo>
                    <a:cubicBezTo>
                      <a:pt x="3356" y="756"/>
                      <a:pt x="2606" y="1"/>
                      <a:pt x="1678" y="1"/>
                    </a:cubicBezTo>
                    <a:close/>
                  </a:path>
                </a:pathLst>
              </a:custGeom>
              <a:solidFill>
                <a:srgbClr val="9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4784670" y="2500837"/>
                <a:ext cx="79245" cy="79464"/>
              </a:xfrm>
              <a:custGeom>
                <a:rect b="b" l="l" r="r" t="t"/>
                <a:pathLst>
                  <a:path extrusionOk="0" h="1816" w="1811">
                    <a:moveTo>
                      <a:pt x="905" y="1"/>
                    </a:moveTo>
                    <a:cubicBezTo>
                      <a:pt x="405" y="1"/>
                      <a:pt x="0" y="410"/>
                      <a:pt x="0" y="910"/>
                    </a:cubicBezTo>
                    <a:cubicBezTo>
                      <a:pt x="0" y="1406"/>
                      <a:pt x="405" y="1815"/>
                      <a:pt x="905" y="1815"/>
                    </a:cubicBezTo>
                    <a:cubicBezTo>
                      <a:pt x="1405" y="1815"/>
                      <a:pt x="1810" y="1406"/>
                      <a:pt x="1810" y="910"/>
                    </a:cubicBezTo>
                    <a:cubicBezTo>
                      <a:pt x="1810" y="410"/>
                      <a:pt x="1405" y="1"/>
                      <a:pt x="905" y="1"/>
                    </a:cubicBezTo>
                    <a:close/>
                  </a:path>
                </a:pathLst>
              </a:custGeom>
              <a:solidFill>
                <a:srgbClr val="7C44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4271841" y="2467013"/>
                <a:ext cx="147113" cy="147113"/>
              </a:xfrm>
              <a:custGeom>
                <a:rect b="b" l="l" r="r" t="t"/>
                <a:pathLst>
                  <a:path extrusionOk="0" h="3362" w="3362">
                    <a:moveTo>
                      <a:pt x="1679" y="1"/>
                    </a:moveTo>
                    <a:cubicBezTo>
                      <a:pt x="756" y="1"/>
                      <a:pt x="1" y="756"/>
                      <a:pt x="1" y="1683"/>
                    </a:cubicBezTo>
                    <a:cubicBezTo>
                      <a:pt x="1" y="2611"/>
                      <a:pt x="756" y="3361"/>
                      <a:pt x="1679" y="3361"/>
                    </a:cubicBezTo>
                    <a:cubicBezTo>
                      <a:pt x="2611" y="3361"/>
                      <a:pt x="3362" y="2611"/>
                      <a:pt x="3362" y="1683"/>
                    </a:cubicBezTo>
                    <a:cubicBezTo>
                      <a:pt x="3362" y="756"/>
                      <a:pt x="2611" y="1"/>
                      <a:pt x="1679" y="1"/>
                    </a:cubicBezTo>
                    <a:close/>
                  </a:path>
                </a:pathLst>
              </a:custGeom>
              <a:solidFill>
                <a:srgbClr val="9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>
                <a:off x="4305709" y="2500837"/>
                <a:ext cx="79420" cy="79464"/>
              </a:xfrm>
              <a:custGeom>
                <a:rect b="b" l="l" r="r" t="t"/>
                <a:pathLst>
                  <a:path extrusionOk="0" h="1816" w="1815">
                    <a:moveTo>
                      <a:pt x="905" y="1"/>
                    </a:moveTo>
                    <a:cubicBezTo>
                      <a:pt x="409" y="1"/>
                      <a:pt x="0" y="410"/>
                      <a:pt x="0" y="910"/>
                    </a:cubicBezTo>
                    <a:cubicBezTo>
                      <a:pt x="0" y="1406"/>
                      <a:pt x="409" y="1815"/>
                      <a:pt x="905" y="1815"/>
                    </a:cubicBezTo>
                    <a:cubicBezTo>
                      <a:pt x="1405" y="1815"/>
                      <a:pt x="1815" y="1406"/>
                      <a:pt x="1815" y="910"/>
                    </a:cubicBezTo>
                    <a:cubicBezTo>
                      <a:pt x="1815" y="410"/>
                      <a:pt x="1405" y="1"/>
                      <a:pt x="905" y="1"/>
                    </a:cubicBezTo>
                    <a:close/>
                  </a:path>
                </a:pathLst>
              </a:custGeom>
              <a:solidFill>
                <a:srgbClr val="7C44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>
                <a:off x="4352660" y="2015530"/>
                <a:ext cx="462692" cy="736089"/>
              </a:xfrm>
              <a:custGeom>
                <a:rect b="b" l="l" r="r" t="t"/>
                <a:pathLst>
                  <a:path extrusionOk="0" h="16822" w="10574">
                    <a:moveTo>
                      <a:pt x="5157" y="0"/>
                    </a:moveTo>
                    <a:cubicBezTo>
                      <a:pt x="2320" y="0"/>
                      <a:pt x="0" y="2319"/>
                      <a:pt x="0" y="5153"/>
                    </a:cubicBezTo>
                    <a:lnTo>
                      <a:pt x="0" y="11665"/>
                    </a:lnTo>
                    <a:cubicBezTo>
                      <a:pt x="0" y="14502"/>
                      <a:pt x="2320" y="16822"/>
                      <a:pt x="5157" y="16822"/>
                    </a:cubicBezTo>
                    <a:lnTo>
                      <a:pt x="5417" y="16822"/>
                    </a:lnTo>
                    <a:cubicBezTo>
                      <a:pt x="8254" y="16822"/>
                      <a:pt x="10574" y="14502"/>
                      <a:pt x="10574" y="11665"/>
                    </a:cubicBezTo>
                    <a:lnTo>
                      <a:pt x="10574" y="5153"/>
                    </a:lnTo>
                    <a:cubicBezTo>
                      <a:pt x="10574" y="2319"/>
                      <a:pt x="8254" y="0"/>
                      <a:pt x="5417" y="0"/>
                    </a:cubicBezTo>
                    <a:close/>
                  </a:path>
                </a:pathLst>
              </a:custGeom>
              <a:solidFill>
                <a:srgbClr val="A869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4070867" y="1580105"/>
                <a:ext cx="1028039" cy="648180"/>
              </a:xfrm>
              <a:custGeom>
                <a:rect b="b" l="l" r="r" t="t"/>
                <a:pathLst>
                  <a:path extrusionOk="0" h="14813" w="23494">
                    <a:moveTo>
                      <a:pt x="11747" y="1"/>
                    </a:moveTo>
                    <a:cubicBezTo>
                      <a:pt x="10501" y="1"/>
                      <a:pt x="9487" y="988"/>
                      <a:pt x="9446" y="2225"/>
                    </a:cubicBezTo>
                    <a:cubicBezTo>
                      <a:pt x="8982" y="1784"/>
                      <a:pt x="8359" y="1515"/>
                      <a:pt x="7668" y="1515"/>
                    </a:cubicBezTo>
                    <a:cubicBezTo>
                      <a:pt x="6368" y="1515"/>
                      <a:pt x="5290" y="2479"/>
                      <a:pt x="5117" y="3735"/>
                    </a:cubicBezTo>
                    <a:cubicBezTo>
                      <a:pt x="4835" y="3594"/>
                      <a:pt x="4521" y="3512"/>
                      <a:pt x="4189" y="3512"/>
                    </a:cubicBezTo>
                    <a:cubicBezTo>
                      <a:pt x="3048" y="3512"/>
                      <a:pt x="2125" y="4435"/>
                      <a:pt x="2125" y="5576"/>
                    </a:cubicBezTo>
                    <a:cubicBezTo>
                      <a:pt x="2125" y="5981"/>
                      <a:pt x="2247" y="6363"/>
                      <a:pt x="2452" y="6681"/>
                    </a:cubicBezTo>
                    <a:cubicBezTo>
                      <a:pt x="1079" y="6800"/>
                      <a:pt x="1" y="7950"/>
                      <a:pt x="1" y="9355"/>
                    </a:cubicBezTo>
                    <a:cubicBezTo>
                      <a:pt x="1" y="10838"/>
                      <a:pt x="1201" y="12038"/>
                      <a:pt x="2684" y="12038"/>
                    </a:cubicBezTo>
                    <a:cubicBezTo>
                      <a:pt x="2757" y="12038"/>
                      <a:pt x="2825" y="12038"/>
                      <a:pt x="2898" y="12029"/>
                    </a:cubicBezTo>
                    <a:lnTo>
                      <a:pt x="2898" y="12029"/>
                    </a:lnTo>
                    <a:cubicBezTo>
                      <a:pt x="2839" y="12193"/>
                      <a:pt x="2802" y="12370"/>
                      <a:pt x="2802" y="12552"/>
                    </a:cubicBezTo>
                    <a:cubicBezTo>
                      <a:pt x="2802" y="13398"/>
                      <a:pt x="3489" y="14085"/>
                      <a:pt x="4335" y="14085"/>
                    </a:cubicBezTo>
                    <a:cubicBezTo>
                      <a:pt x="4539" y="14085"/>
                      <a:pt x="4735" y="14044"/>
                      <a:pt x="4912" y="13967"/>
                    </a:cubicBezTo>
                    <a:cubicBezTo>
                      <a:pt x="5253" y="14476"/>
                      <a:pt x="5831" y="14813"/>
                      <a:pt x="6490" y="14813"/>
                    </a:cubicBezTo>
                    <a:lnTo>
                      <a:pt x="17004" y="14813"/>
                    </a:lnTo>
                    <a:cubicBezTo>
                      <a:pt x="17659" y="14813"/>
                      <a:pt x="18241" y="14476"/>
                      <a:pt x="18578" y="13967"/>
                    </a:cubicBezTo>
                    <a:cubicBezTo>
                      <a:pt x="18760" y="14044"/>
                      <a:pt x="18955" y="14085"/>
                      <a:pt x="19160" y="14085"/>
                    </a:cubicBezTo>
                    <a:cubicBezTo>
                      <a:pt x="20006" y="14085"/>
                      <a:pt x="20688" y="13398"/>
                      <a:pt x="20688" y="12552"/>
                    </a:cubicBezTo>
                    <a:cubicBezTo>
                      <a:pt x="20688" y="12370"/>
                      <a:pt x="20656" y="12193"/>
                      <a:pt x="20597" y="12029"/>
                    </a:cubicBezTo>
                    <a:lnTo>
                      <a:pt x="20597" y="12029"/>
                    </a:lnTo>
                    <a:cubicBezTo>
                      <a:pt x="20665" y="12038"/>
                      <a:pt x="20738" y="12038"/>
                      <a:pt x="20811" y="12038"/>
                    </a:cubicBezTo>
                    <a:cubicBezTo>
                      <a:pt x="22293" y="12038"/>
                      <a:pt x="23494" y="10838"/>
                      <a:pt x="23494" y="9355"/>
                    </a:cubicBezTo>
                    <a:cubicBezTo>
                      <a:pt x="23494" y="7950"/>
                      <a:pt x="22416" y="6800"/>
                      <a:pt x="21043" y="6681"/>
                    </a:cubicBezTo>
                    <a:cubicBezTo>
                      <a:pt x="21247" y="6363"/>
                      <a:pt x="21366" y="5981"/>
                      <a:pt x="21366" y="5576"/>
                    </a:cubicBezTo>
                    <a:cubicBezTo>
                      <a:pt x="21366" y="4435"/>
                      <a:pt x="20442" y="3512"/>
                      <a:pt x="19306" y="3512"/>
                    </a:cubicBezTo>
                    <a:cubicBezTo>
                      <a:pt x="18969" y="3512"/>
                      <a:pt x="18655" y="3594"/>
                      <a:pt x="18378" y="3735"/>
                    </a:cubicBezTo>
                    <a:cubicBezTo>
                      <a:pt x="18200" y="2479"/>
                      <a:pt x="17127" y="1515"/>
                      <a:pt x="15822" y="1515"/>
                    </a:cubicBezTo>
                    <a:cubicBezTo>
                      <a:pt x="15135" y="1515"/>
                      <a:pt x="14512" y="1784"/>
                      <a:pt x="14048" y="2225"/>
                    </a:cubicBezTo>
                    <a:cubicBezTo>
                      <a:pt x="14008" y="988"/>
                      <a:pt x="12993" y="1"/>
                      <a:pt x="11747" y="1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4352660" y="2201978"/>
                <a:ext cx="464267" cy="143918"/>
              </a:xfrm>
              <a:custGeom>
                <a:rect b="b" l="l" r="r" t="t"/>
                <a:pathLst>
                  <a:path extrusionOk="0" h="3289" w="10610">
                    <a:moveTo>
                      <a:pt x="0" y="0"/>
                    </a:moveTo>
                    <a:lnTo>
                      <a:pt x="0" y="3288"/>
                    </a:lnTo>
                    <a:lnTo>
                      <a:pt x="10610" y="3288"/>
                    </a:lnTo>
                    <a:lnTo>
                      <a:pt x="106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4352660" y="2313383"/>
                <a:ext cx="464267" cy="32512"/>
              </a:xfrm>
              <a:custGeom>
                <a:rect b="b" l="l" r="r" t="t"/>
                <a:pathLst>
                  <a:path extrusionOk="0" h="743" w="10610">
                    <a:moveTo>
                      <a:pt x="0" y="1"/>
                    </a:moveTo>
                    <a:lnTo>
                      <a:pt x="0" y="742"/>
                    </a:lnTo>
                    <a:lnTo>
                      <a:pt x="10610" y="742"/>
                    </a:lnTo>
                    <a:lnTo>
                      <a:pt x="106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4352660" y="2201978"/>
                <a:ext cx="464267" cy="32468"/>
              </a:xfrm>
              <a:custGeom>
                <a:rect b="b" l="l" r="r" t="t"/>
                <a:pathLst>
                  <a:path extrusionOk="0" h="742" w="10610">
                    <a:moveTo>
                      <a:pt x="0" y="0"/>
                    </a:moveTo>
                    <a:lnTo>
                      <a:pt x="0" y="742"/>
                    </a:lnTo>
                    <a:lnTo>
                      <a:pt x="10610" y="742"/>
                    </a:lnTo>
                    <a:lnTo>
                      <a:pt x="106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4271841" y="3036333"/>
                <a:ext cx="626082" cy="626082"/>
              </a:xfrm>
              <a:custGeom>
                <a:rect b="b" l="l" r="r" t="t"/>
                <a:pathLst>
                  <a:path extrusionOk="0" h="14308" w="14308">
                    <a:moveTo>
                      <a:pt x="7154" y="0"/>
                    </a:moveTo>
                    <a:cubicBezTo>
                      <a:pt x="3203" y="0"/>
                      <a:pt x="1" y="3202"/>
                      <a:pt x="1" y="7154"/>
                    </a:cubicBezTo>
                    <a:cubicBezTo>
                      <a:pt x="1" y="11106"/>
                      <a:pt x="3203" y="14307"/>
                      <a:pt x="7154" y="14307"/>
                    </a:cubicBezTo>
                    <a:cubicBezTo>
                      <a:pt x="11106" y="14307"/>
                      <a:pt x="14308" y="11106"/>
                      <a:pt x="14308" y="7154"/>
                    </a:cubicBezTo>
                    <a:cubicBezTo>
                      <a:pt x="14308" y="3202"/>
                      <a:pt x="11106" y="0"/>
                      <a:pt x="7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4"/>
              <p:cNvSpPr/>
              <p:nvPr/>
            </p:nvSpPr>
            <p:spPr>
              <a:xfrm>
                <a:off x="4342902" y="3119909"/>
                <a:ext cx="484002" cy="134773"/>
              </a:xfrm>
              <a:custGeom>
                <a:rect b="b" l="l" r="r" t="t"/>
                <a:pathLst>
                  <a:path extrusionOk="0" h="3080" w="11061">
                    <a:moveTo>
                      <a:pt x="664" y="0"/>
                    </a:moveTo>
                    <a:cubicBezTo>
                      <a:pt x="428" y="219"/>
                      <a:pt x="205" y="455"/>
                      <a:pt x="0" y="705"/>
                    </a:cubicBezTo>
                    <a:cubicBezTo>
                      <a:pt x="1392" y="2165"/>
                      <a:pt x="3357" y="3079"/>
                      <a:pt x="5530" y="3079"/>
                    </a:cubicBezTo>
                    <a:cubicBezTo>
                      <a:pt x="7704" y="3079"/>
                      <a:pt x="9669" y="2165"/>
                      <a:pt x="11060" y="705"/>
                    </a:cubicBezTo>
                    <a:cubicBezTo>
                      <a:pt x="10856" y="455"/>
                      <a:pt x="10633" y="219"/>
                      <a:pt x="10396" y="0"/>
                    </a:cubicBezTo>
                    <a:cubicBezTo>
                      <a:pt x="9178" y="1301"/>
                      <a:pt x="7445" y="2115"/>
                      <a:pt x="5530" y="2115"/>
                    </a:cubicBezTo>
                    <a:cubicBezTo>
                      <a:pt x="3611" y="2115"/>
                      <a:pt x="1883" y="1301"/>
                      <a:pt x="664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4"/>
              <p:cNvSpPr/>
              <p:nvPr/>
            </p:nvSpPr>
            <p:spPr>
              <a:xfrm>
                <a:off x="4342902" y="3443841"/>
                <a:ext cx="484002" cy="134992"/>
              </a:xfrm>
              <a:custGeom>
                <a:rect b="b" l="l" r="r" t="t"/>
                <a:pathLst>
                  <a:path extrusionOk="0" h="3085" w="11061">
                    <a:moveTo>
                      <a:pt x="5530" y="1"/>
                    </a:moveTo>
                    <a:cubicBezTo>
                      <a:pt x="3357" y="1"/>
                      <a:pt x="1392" y="915"/>
                      <a:pt x="0" y="2379"/>
                    </a:cubicBezTo>
                    <a:cubicBezTo>
                      <a:pt x="205" y="2629"/>
                      <a:pt x="428" y="2861"/>
                      <a:pt x="664" y="3084"/>
                    </a:cubicBezTo>
                    <a:cubicBezTo>
                      <a:pt x="1883" y="1784"/>
                      <a:pt x="3611" y="970"/>
                      <a:pt x="5530" y="970"/>
                    </a:cubicBezTo>
                    <a:cubicBezTo>
                      <a:pt x="7445" y="970"/>
                      <a:pt x="9178" y="1784"/>
                      <a:pt x="10396" y="3084"/>
                    </a:cubicBezTo>
                    <a:cubicBezTo>
                      <a:pt x="10633" y="2861"/>
                      <a:pt x="10856" y="2629"/>
                      <a:pt x="11060" y="2379"/>
                    </a:cubicBezTo>
                    <a:cubicBezTo>
                      <a:pt x="9669" y="915"/>
                      <a:pt x="7704" y="1"/>
                      <a:pt x="5530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4563786" y="3036333"/>
                <a:ext cx="42226" cy="626082"/>
              </a:xfrm>
              <a:custGeom>
                <a:rect b="b" l="l" r="r" t="t"/>
                <a:pathLst>
                  <a:path extrusionOk="0" h="14308" w="965">
                    <a:moveTo>
                      <a:pt x="482" y="0"/>
                    </a:moveTo>
                    <a:cubicBezTo>
                      <a:pt x="319" y="0"/>
                      <a:pt x="160" y="5"/>
                      <a:pt x="0" y="19"/>
                    </a:cubicBezTo>
                    <a:lnTo>
                      <a:pt x="0" y="14289"/>
                    </a:lnTo>
                    <a:cubicBezTo>
                      <a:pt x="160" y="14298"/>
                      <a:pt x="319" y="14307"/>
                      <a:pt x="482" y="14307"/>
                    </a:cubicBezTo>
                    <a:cubicBezTo>
                      <a:pt x="646" y="14307"/>
                      <a:pt x="805" y="14298"/>
                      <a:pt x="964" y="14289"/>
                    </a:cubicBezTo>
                    <a:lnTo>
                      <a:pt x="964" y="19"/>
                    </a:lnTo>
                    <a:cubicBezTo>
                      <a:pt x="805" y="5"/>
                      <a:pt x="646" y="0"/>
                      <a:pt x="48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4271841" y="3328235"/>
                <a:ext cx="626082" cy="42226"/>
              </a:xfrm>
              <a:custGeom>
                <a:rect b="b" l="l" r="r" t="t"/>
                <a:pathLst>
                  <a:path extrusionOk="0" h="965" w="14308">
                    <a:moveTo>
                      <a:pt x="19" y="1"/>
                    </a:moveTo>
                    <a:cubicBezTo>
                      <a:pt x="6" y="160"/>
                      <a:pt x="1" y="319"/>
                      <a:pt x="1" y="483"/>
                    </a:cubicBezTo>
                    <a:cubicBezTo>
                      <a:pt x="1" y="647"/>
                      <a:pt x="6" y="806"/>
                      <a:pt x="19" y="965"/>
                    </a:cubicBezTo>
                    <a:lnTo>
                      <a:pt x="14290" y="965"/>
                    </a:lnTo>
                    <a:cubicBezTo>
                      <a:pt x="14299" y="806"/>
                      <a:pt x="14308" y="647"/>
                      <a:pt x="14308" y="483"/>
                    </a:cubicBezTo>
                    <a:cubicBezTo>
                      <a:pt x="14308" y="319"/>
                      <a:pt x="14299" y="160"/>
                      <a:pt x="14290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4819282" y="3265357"/>
                <a:ext cx="134948" cy="62354"/>
              </a:xfrm>
              <a:custGeom>
                <a:rect b="b" l="l" r="r" t="t"/>
                <a:pathLst>
                  <a:path extrusionOk="0" h="1425" w="3084">
                    <a:moveTo>
                      <a:pt x="710" y="1"/>
                    </a:moveTo>
                    <a:cubicBezTo>
                      <a:pt x="319" y="1"/>
                      <a:pt x="0" y="324"/>
                      <a:pt x="0" y="715"/>
                    </a:cubicBezTo>
                    <a:cubicBezTo>
                      <a:pt x="0" y="1106"/>
                      <a:pt x="319" y="1424"/>
                      <a:pt x="710" y="1424"/>
                    </a:cubicBezTo>
                    <a:lnTo>
                      <a:pt x="2374" y="1424"/>
                    </a:lnTo>
                    <a:cubicBezTo>
                      <a:pt x="2765" y="1424"/>
                      <a:pt x="3084" y="1106"/>
                      <a:pt x="3084" y="715"/>
                    </a:cubicBezTo>
                    <a:cubicBezTo>
                      <a:pt x="3084" y="324"/>
                      <a:pt x="2765" y="1"/>
                      <a:pt x="2374" y="1"/>
                    </a:cubicBezTo>
                    <a:close/>
                  </a:path>
                </a:pathLst>
              </a:custGeom>
              <a:solidFill>
                <a:srgbClr val="9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4819282" y="3357509"/>
                <a:ext cx="157658" cy="62311"/>
              </a:xfrm>
              <a:custGeom>
                <a:rect b="b" l="l" r="r" t="t"/>
                <a:pathLst>
                  <a:path extrusionOk="0" h="1424" w="3603">
                    <a:moveTo>
                      <a:pt x="710" y="0"/>
                    </a:moveTo>
                    <a:cubicBezTo>
                      <a:pt x="319" y="0"/>
                      <a:pt x="0" y="319"/>
                      <a:pt x="0" y="710"/>
                    </a:cubicBezTo>
                    <a:cubicBezTo>
                      <a:pt x="0" y="1101"/>
                      <a:pt x="319" y="1424"/>
                      <a:pt x="710" y="1424"/>
                    </a:cubicBezTo>
                    <a:lnTo>
                      <a:pt x="2888" y="1424"/>
                    </a:lnTo>
                    <a:cubicBezTo>
                      <a:pt x="3279" y="1424"/>
                      <a:pt x="3602" y="1101"/>
                      <a:pt x="3602" y="710"/>
                    </a:cubicBezTo>
                    <a:cubicBezTo>
                      <a:pt x="3602" y="319"/>
                      <a:pt x="3279" y="0"/>
                      <a:pt x="2888" y="0"/>
                    </a:cubicBezTo>
                    <a:close/>
                  </a:path>
                </a:pathLst>
              </a:custGeom>
              <a:solidFill>
                <a:srgbClr val="9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4819282" y="3419775"/>
                <a:ext cx="134948" cy="62136"/>
              </a:xfrm>
              <a:custGeom>
                <a:rect b="b" l="l" r="r" t="t"/>
                <a:pathLst>
                  <a:path extrusionOk="0" h="1420" w="3084">
                    <a:moveTo>
                      <a:pt x="710" y="1"/>
                    </a:moveTo>
                    <a:cubicBezTo>
                      <a:pt x="319" y="1"/>
                      <a:pt x="0" y="319"/>
                      <a:pt x="0" y="710"/>
                    </a:cubicBezTo>
                    <a:cubicBezTo>
                      <a:pt x="0" y="1101"/>
                      <a:pt x="319" y="1420"/>
                      <a:pt x="710" y="1420"/>
                    </a:cubicBezTo>
                    <a:lnTo>
                      <a:pt x="2374" y="1420"/>
                    </a:lnTo>
                    <a:cubicBezTo>
                      <a:pt x="2765" y="1420"/>
                      <a:pt x="3084" y="1101"/>
                      <a:pt x="3084" y="710"/>
                    </a:cubicBezTo>
                    <a:cubicBezTo>
                      <a:pt x="3084" y="319"/>
                      <a:pt x="2765" y="1"/>
                      <a:pt x="2374" y="1"/>
                    </a:cubicBezTo>
                    <a:close/>
                  </a:path>
                </a:pathLst>
              </a:custGeom>
              <a:solidFill>
                <a:srgbClr val="9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4"/>
              <p:cNvSpPr/>
              <p:nvPr/>
            </p:nvSpPr>
            <p:spPr>
              <a:xfrm>
                <a:off x="4793203" y="3512102"/>
                <a:ext cx="115476" cy="62354"/>
              </a:xfrm>
              <a:custGeom>
                <a:rect b="b" l="l" r="r" t="t"/>
                <a:pathLst>
                  <a:path extrusionOk="0" h="1425" w="2639">
                    <a:moveTo>
                      <a:pt x="556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865"/>
                    </a:lnTo>
                    <a:cubicBezTo>
                      <a:pt x="1" y="1169"/>
                      <a:pt x="251" y="1424"/>
                      <a:pt x="556" y="1424"/>
                    </a:cubicBezTo>
                    <a:lnTo>
                      <a:pt x="2084" y="1424"/>
                    </a:lnTo>
                    <a:cubicBezTo>
                      <a:pt x="2388" y="1424"/>
                      <a:pt x="2638" y="1169"/>
                      <a:pt x="2638" y="865"/>
                    </a:cubicBezTo>
                    <a:lnTo>
                      <a:pt x="2638" y="560"/>
                    </a:lnTo>
                    <a:cubicBezTo>
                      <a:pt x="2638" y="251"/>
                      <a:pt x="2388" y="1"/>
                      <a:pt x="2079" y="1"/>
                    </a:cubicBezTo>
                    <a:close/>
                  </a:path>
                </a:pathLst>
              </a:custGeom>
              <a:solidFill>
                <a:srgbClr val="9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4"/>
              <p:cNvSpPr/>
              <p:nvPr/>
            </p:nvSpPr>
            <p:spPr>
              <a:xfrm>
                <a:off x="4215351" y="3265357"/>
                <a:ext cx="135167" cy="62354"/>
              </a:xfrm>
              <a:custGeom>
                <a:rect b="b" l="l" r="r" t="t"/>
                <a:pathLst>
                  <a:path extrusionOk="0" h="1425" w="3089">
                    <a:moveTo>
                      <a:pt x="714" y="1"/>
                    </a:moveTo>
                    <a:cubicBezTo>
                      <a:pt x="323" y="1"/>
                      <a:pt x="0" y="324"/>
                      <a:pt x="0" y="715"/>
                    </a:cubicBezTo>
                    <a:cubicBezTo>
                      <a:pt x="0" y="1106"/>
                      <a:pt x="323" y="1424"/>
                      <a:pt x="714" y="1424"/>
                    </a:cubicBezTo>
                    <a:lnTo>
                      <a:pt x="2379" y="1424"/>
                    </a:lnTo>
                    <a:cubicBezTo>
                      <a:pt x="2770" y="1424"/>
                      <a:pt x="3088" y="1106"/>
                      <a:pt x="3088" y="715"/>
                    </a:cubicBezTo>
                    <a:cubicBezTo>
                      <a:pt x="3088" y="324"/>
                      <a:pt x="2770" y="1"/>
                      <a:pt x="2379" y="1"/>
                    </a:cubicBezTo>
                    <a:close/>
                  </a:path>
                </a:pathLst>
              </a:custGeom>
              <a:solidFill>
                <a:srgbClr val="9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4192860" y="3357509"/>
                <a:ext cx="157658" cy="62311"/>
              </a:xfrm>
              <a:custGeom>
                <a:rect b="b" l="l" r="r" t="t"/>
                <a:pathLst>
                  <a:path extrusionOk="0" h="1424" w="3603">
                    <a:moveTo>
                      <a:pt x="710" y="0"/>
                    </a:moveTo>
                    <a:cubicBezTo>
                      <a:pt x="319" y="0"/>
                      <a:pt x="1" y="319"/>
                      <a:pt x="1" y="710"/>
                    </a:cubicBezTo>
                    <a:cubicBezTo>
                      <a:pt x="1" y="1101"/>
                      <a:pt x="319" y="1424"/>
                      <a:pt x="710" y="1424"/>
                    </a:cubicBezTo>
                    <a:lnTo>
                      <a:pt x="2893" y="1424"/>
                    </a:lnTo>
                    <a:cubicBezTo>
                      <a:pt x="3284" y="1424"/>
                      <a:pt x="3602" y="1101"/>
                      <a:pt x="3602" y="710"/>
                    </a:cubicBezTo>
                    <a:cubicBezTo>
                      <a:pt x="3602" y="319"/>
                      <a:pt x="3284" y="0"/>
                      <a:pt x="2893" y="0"/>
                    </a:cubicBezTo>
                    <a:close/>
                  </a:path>
                </a:pathLst>
              </a:custGeom>
              <a:solidFill>
                <a:srgbClr val="9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4215351" y="3419775"/>
                <a:ext cx="135167" cy="62136"/>
              </a:xfrm>
              <a:custGeom>
                <a:rect b="b" l="l" r="r" t="t"/>
                <a:pathLst>
                  <a:path extrusionOk="0" h="1420" w="3089">
                    <a:moveTo>
                      <a:pt x="714" y="1"/>
                    </a:moveTo>
                    <a:cubicBezTo>
                      <a:pt x="323" y="1"/>
                      <a:pt x="0" y="319"/>
                      <a:pt x="0" y="710"/>
                    </a:cubicBezTo>
                    <a:cubicBezTo>
                      <a:pt x="0" y="1101"/>
                      <a:pt x="323" y="1420"/>
                      <a:pt x="714" y="1420"/>
                    </a:cubicBezTo>
                    <a:lnTo>
                      <a:pt x="2379" y="1420"/>
                    </a:lnTo>
                    <a:cubicBezTo>
                      <a:pt x="2770" y="1420"/>
                      <a:pt x="3088" y="1101"/>
                      <a:pt x="3088" y="710"/>
                    </a:cubicBezTo>
                    <a:cubicBezTo>
                      <a:pt x="3088" y="319"/>
                      <a:pt x="2770" y="1"/>
                      <a:pt x="2379" y="1"/>
                    </a:cubicBezTo>
                    <a:close/>
                  </a:path>
                </a:pathLst>
              </a:custGeom>
              <a:solidFill>
                <a:srgbClr val="9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4261121" y="3512102"/>
                <a:ext cx="115476" cy="62354"/>
              </a:xfrm>
              <a:custGeom>
                <a:rect b="b" l="l" r="r" t="t"/>
                <a:pathLst>
                  <a:path extrusionOk="0" h="1425" w="2639">
                    <a:moveTo>
                      <a:pt x="555" y="1"/>
                    </a:moveTo>
                    <a:cubicBezTo>
                      <a:pt x="251" y="1"/>
                      <a:pt x="0" y="251"/>
                      <a:pt x="0" y="560"/>
                    </a:cubicBezTo>
                    <a:lnTo>
                      <a:pt x="0" y="865"/>
                    </a:lnTo>
                    <a:cubicBezTo>
                      <a:pt x="0" y="1169"/>
                      <a:pt x="251" y="1424"/>
                      <a:pt x="555" y="1424"/>
                    </a:cubicBezTo>
                    <a:lnTo>
                      <a:pt x="2079" y="1424"/>
                    </a:lnTo>
                    <a:cubicBezTo>
                      <a:pt x="2388" y="1424"/>
                      <a:pt x="2638" y="1169"/>
                      <a:pt x="2638" y="865"/>
                    </a:cubicBezTo>
                    <a:lnTo>
                      <a:pt x="2638" y="560"/>
                    </a:lnTo>
                    <a:cubicBezTo>
                      <a:pt x="2638" y="251"/>
                      <a:pt x="2388" y="1"/>
                      <a:pt x="2079" y="1"/>
                    </a:cubicBezTo>
                    <a:close/>
                  </a:path>
                </a:pathLst>
              </a:custGeom>
              <a:solidFill>
                <a:srgbClr val="9154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4215351" y="3265357"/>
                <a:ext cx="71281" cy="62354"/>
              </a:xfrm>
              <a:custGeom>
                <a:rect b="b" l="l" r="r" t="t"/>
                <a:pathLst>
                  <a:path extrusionOk="0" h="1425" w="1629">
                    <a:moveTo>
                      <a:pt x="714" y="1"/>
                    </a:moveTo>
                    <a:cubicBezTo>
                      <a:pt x="323" y="1"/>
                      <a:pt x="0" y="324"/>
                      <a:pt x="0" y="715"/>
                    </a:cubicBezTo>
                    <a:cubicBezTo>
                      <a:pt x="0" y="1106"/>
                      <a:pt x="323" y="1424"/>
                      <a:pt x="714" y="1424"/>
                    </a:cubicBezTo>
                    <a:lnTo>
                      <a:pt x="1629" y="1420"/>
                    </a:lnTo>
                    <a:cubicBezTo>
                      <a:pt x="1237" y="1420"/>
                      <a:pt x="919" y="1101"/>
                      <a:pt x="919" y="710"/>
                    </a:cubicBezTo>
                    <a:cubicBezTo>
                      <a:pt x="919" y="342"/>
                      <a:pt x="1201" y="42"/>
                      <a:pt x="1556" y="1"/>
                    </a:cubicBezTo>
                    <a:close/>
                  </a:path>
                </a:pathLst>
              </a:custGeom>
              <a:solidFill>
                <a:srgbClr val="7C44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4192860" y="3357509"/>
                <a:ext cx="71281" cy="62311"/>
              </a:xfrm>
              <a:custGeom>
                <a:rect b="b" l="l" r="r" t="t"/>
                <a:pathLst>
                  <a:path extrusionOk="0" h="1424" w="1629">
                    <a:moveTo>
                      <a:pt x="710" y="0"/>
                    </a:moveTo>
                    <a:cubicBezTo>
                      <a:pt x="319" y="0"/>
                      <a:pt x="1" y="319"/>
                      <a:pt x="1" y="710"/>
                    </a:cubicBezTo>
                    <a:cubicBezTo>
                      <a:pt x="1" y="1101"/>
                      <a:pt x="319" y="1424"/>
                      <a:pt x="710" y="1424"/>
                    </a:cubicBezTo>
                    <a:lnTo>
                      <a:pt x="1629" y="1419"/>
                    </a:lnTo>
                    <a:cubicBezTo>
                      <a:pt x="1238" y="1419"/>
                      <a:pt x="919" y="1096"/>
                      <a:pt x="919" y="705"/>
                    </a:cubicBezTo>
                    <a:cubicBezTo>
                      <a:pt x="919" y="341"/>
                      <a:pt x="1201" y="37"/>
                      <a:pt x="1556" y="0"/>
                    </a:cubicBezTo>
                    <a:close/>
                  </a:path>
                </a:pathLst>
              </a:custGeom>
              <a:solidFill>
                <a:srgbClr val="7C44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4215351" y="3419775"/>
                <a:ext cx="71281" cy="62136"/>
              </a:xfrm>
              <a:custGeom>
                <a:rect b="b" l="l" r="r" t="t"/>
                <a:pathLst>
                  <a:path extrusionOk="0" h="1420" w="1629">
                    <a:moveTo>
                      <a:pt x="714" y="1"/>
                    </a:moveTo>
                    <a:cubicBezTo>
                      <a:pt x="323" y="1"/>
                      <a:pt x="0" y="319"/>
                      <a:pt x="0" y="710"/>
                    </a:cubicBezTo>
                    <a:cubicBezTo>
                      <a:pt x="0" y="1101"/>
                      <a:pt x="323" y="1420"/>
                      <a:pt x="714" y="1420"/>
                    </a:cubicBezTo>
                    <a:lnTo>
                      <a:pt x="1629" y="1415"/>
                    </a:lnTo>
                    <a:cubicBezTo>
                      <a:pt x="1237" y="1415"/>
                      <a:pt x="919" y="1097"/>
                      <a:pt x="919" y="706"/>
                    </a:cubicBezTo>
                    <a:cubicBezTo>
                      <a:pt x="919" y="342"/>
                      <a:pt x="1201" y="37"/>
                      <a:pt x="1556" y="1"/>
                    </a:cubicBezTo>
                    <a:close/>
                  </a:path>
                </a:pathLst>
              </a:custGeom>
              <a:solidFill>
                <a:srgbClr val="7C44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4"/>
              <p:cNvSpPr/>
              <p:nvPr/>
            </p:nvSpPr>
            <p:spPr>
              <a:xfrm>
                <a:off x="4261121" y="3512102"/>
                <a:ext cx="71281" cy="62354"/>
              </a:xfrm>
              <a:custGeom>
                <a:rect b="b" l="l" r="r" t="t"/>
                <a:pathLst>
                  <a:path extrusionOk="0" h="1425" w="1629">
                    <a:moveTo>
                      <a:pt x="710" y="1"/>
                    </a:moveTo>
                    <a:cubicBezTo>
                      <a:pt x="319" y="1"/>
                      <a:pt x="0" y="319"/>
                      <a:pt x="0" y="710"/>
                    </a:cubicBezTo>
                    <a:cubicBezTo>
                      <a:pt x="0" y="1101"/>
                      <a:pt x="319" y="1424"/>
                      <a:pt x="710" y="1424"/>
                    </a:cubicBezTo>
                    <a:lnTo>
                      <a:pt x="1628" y="1420"/>
                    </a:lnTo>
                    <a:cubicBezTo>
                      <a:pt x="1237" y="1420"/>
                      <a:pt x="914" y="1097"/>
                      <a:pt x="914" y="706"/>
                    </a:cubicBezTo>
                    <a:cubicBezTo>
                      <a:pt x="914" y="342"/>
                      <a:pt x="1196" y="37"/>
                      <a:pt x="1556" y="1"/>
                    </a:cubicBezTo>
                    <a:close/>
                  </a:path>
                </a:pathLst>
              </a:custGeom>
              <a:solidFill>
                <a:srgbClr val="7C44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4"/>
              <p:cNvSpPr/>
              <p:nvPr/>
            </p:nvSpPr>
            <p:spPr>
              <a:xfrm>
                <a:off x="4882948" y="3265357"/>
                <a:ext cx="71281" cy="62354"/>
              </a:xfrm>
              <a:custGeom>
                <a:rect b="b" l="l" r="r" t="t"/>
                <a:pathLst>
                  <a:path extrusionOk="0" h="1425" w="1629">
                    <a:moveTo>
                      <a:pt x="73" y="1"/>
                    </a:moveTo>
                    <a:cubicBezTo>
                      <a:pt x="433" y="42"/>
                      <a:pt x="710" y="342"/>
                      <a:pt x="710" y="710"/>
                    </a:cubicBezTo>
                    <a:cubicBezTo>
                      <a:pt x="710" y="1101"/>
                      <a:pt x="392" y="1420"/>
                      <a:pt x="1" y="1420"/>
                    </a:cubicBezTo>
                    <a:lnTo>
                      <a:pt x="919" y="1424"/>
                    </a:lnTo>
                    <a:cubicBezTo>
                      <a:pt x="1310" y="1424"/>
                      <a:pt x="1629" y="1106"/>
                      <a:pt x="1629" y="715"/>
                    </a:cubicBezTo>
                    <a:cubicBezTo>
                      <a:pt x="1629" y="324"/>
                      <a:pt x="1310" y="1"/>
                      <a:pt x="919" y="1"/>
                    </a:cubicBezTo>
                    <a:close/>
                  </a:path>
                </a:pathLst>
              </a:custGeom>
              <a:solidFill>
                <a:srgbClr val="7C44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4"/>
              <p:cNvSpPr/>
              <p:nvPr/>
            </p:nvSpPr>
            <p:spPr>
              <a:xfrm>
                <a:off x="4905439" y="3357509"/>
                <a:ext cx="71500" cy="62311"/>
              </a:xfrm>
              <a:custGeom>
                <a:rect b="b" l="l" r="r" t="t"/>
                <a:pathLst>
                  <a:path extrusionOk="0" h="1424" w="1634">
                    <a:moveTo>
                      <a:pt x="73" y="0"/>
                    </a:moveTo>
                    <a:cubicBezTo>
                      <a:pt x="433" y="37"/>
                      <a:pt x="715" y="341"/>
                      <a:pt x="715" y="705"/>
                    </a:cubicBezTo>
                    <a:cubicBezTo>
                      <a:pt x="715" y="1096"/>
                      <a:pt x="392" y="1419"/>
                      <a:pt x="1" y="1419"/>
                    </a:cubicBezTo>
                    <a:lnTo>
                      <a:pt x="919" y="1424"/>
                    </a:lnTo>
                    <a:cubicBezTo>
                      <a:pt x="1310" y="1424"/>
                      <a:pt x="1633" y="1101"/>
                      <a:pt x="1633" y="710"/>
                    </a:cubicBezTo>
                    <a:cubicBezTo>
                      <a:pt x="1633" y="319"/>
                      <a:pt x="1310" y="0"/>
                      <a:pt x="919" y="0"/>
                    </a:cubicBezTo>
                    <a:close/>
                  </a:path>
                </a:pathLst>
              </a:custGeom>
              <a:solidFill>
                <a:srgbClr val="7C44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4"/>
              <p:cNvSpPr/>
              <p:nvPr/>
            </p:nvSpPr>
            <p:spPr>
              <a:xfrm>
                <a:off x="4882948" y="3419775"/>
                <a:ext cx="71281" cy="62136"/>
              </a:xfrm>
              <a:custGeom>
                <a:rect b="b" l="l" r="r" t="t"/>
                <a:pathLst>
                  <a:path extrusionOk="0" h="1420" w="1629">
                    <a:moveTo>
                      <a:pt x="73" y="1"/>
                    </a:moveTo>
                    <a:cubicBezTo>
                      <a:pt x="433" y="37"/>
                      <a:pt x="710" y="342"/>
                      <a:pt x="710" y="706"/>
                    </a:cubicBezTo>
                    <a:cubicBezTo>
                      <a:pt x="710" y="1097"/>
                      <a:pt x="392" y="1415"/>
                      <a:pt x="1" y="1415"/>
                    </a:cubicBezTo>
                    <a:lnTo>
                      <a:pt x="919" y="1420"/>
                    </a:lnTo>
                    <a:cubicBezTo>
                      <a:pt x="1310" y="1420"/>
                      <a:pt x="1629" y="1101"/>
                      <a:pt x="1629" y="710"/>
                    </a:cubicBezTo>
                    <a:cubicBezTo>
                      <a:pt x="1629" y="319"/>
                      <a:pt x="1310" y="1"/>
                      <a:pt x="919" y="1"/>
                    </a:cubicBezTo>
                    <a:close/>
                  </a:path>
                </a:pathLst>
              </a:custGeom>
              <a:solidFill>
                <a:srgbClr val="7C44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4"/>
              <p:cNvSpPr/>
              <p:nvPr/>
            </p:nvSpPr>
            <p:spPr>
              <a:xfrm>
                <a:off x="4837397" y="3512102"/>
                <a:ext cx="71281" cy="62354"/>
              </a:xfrm>
              <a:custGeom>
                <a:rect b="b" l="l" r="r" t="t"/>
                <a:pathLst>
                  <a:path extrusionOk="0" h="1425" w="1629">
                    <a:moveTo>
                      <a:pt x="73" y="1"/>
                    </a:moveTo>
                    <a:cubicBezTo>
                      <a:pt x="428" y="37"/>
                      <a:pt x="710" y="342"/>
                      <a:pt x="710" y="706"/>
                    </a:cubicBezTo>
                    <a:cubicBezTo>
                      <a:pt x="710" y="1097"/>
                      <a:pt x="391" y="1420"/>
                      <a:pt x="0" y="1420"/>
                    </a:cubicBezTo>
                    <a:lnTo>
                      <a:pt x="919" y="1424"/>
                    </a:lnTo>
                    <a:cubicBezTo>
                      <a:pt x="1310" y="1424"/>
                      <a:pt x="1628" y="1101"/>
                      <a:pt x="1628" y="710"/>
                    </a:cubicBezTo>
                    <a:cubicBezTo>
                      <a:pt x="1628" y="319"/>
                      <a:pt x="1310" y="1"/>
                      <a:pt x="919" y="1"/>
                    </a:cubicBezTo>
                    <a:close/>
                  </a:path>
                </a:pathLst>
              </a:custGeom>
              <a:solidFill>
                <a:srgbClr val="7C44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>
            <p:ph type="title"/>
          </p:nvPr>
        </p:nvSpPr>
        <p:spPr>
          <a:xfrm>
            <a:off x="456400" y="42205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Descripción</a:t>
            </a:r>
            <a:r>
              <a:rPr lang="en" sz="3600"/>
              <a:t> del problema</a:t>
            </a:r>
            <a:endParaRPr sz="3600"/>
          </a:p>
        </p:txBody>
      </p:sp>
      <p:graphicFrame>
        <p:nvGraphicFramePr>
          <p:cNvPr id="153" name="Google Shape;153;p15"/>
          <p:cNvGraphicFramePr/>
          <p:nvPr/>
        </p:nvGraphicFramePr>
        <p:xfrm>
          <a:off x="622810" y="226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{78606960-D395-4366-B1AE-3E594D6A1D11}</a:tableStyleId>
              </a:tblPr>
              <a:tblGrid>
                <a:gridCol w="2605825"/>
              </a:tblGrid>
              <a:tr h="47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Gestión del tiempo de juego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 minutos en total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Cuatro periodos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Registro del tiempo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Pausa y reinicio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" name="Google Shape;154;p15"/>
          <p:cNvGraphicFramePr/>
          <p:nvPr/>
        </p:nvGraphicFramePr>
        <p:xfrm>
          <a:off x="3317310" y="226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{78606960-D395-4366-B1AE-3E594D6A1D11}</a:tableStyleId>
              </a:tblPr>
              <a:tblGrid>
                <a:gridCol w="2468175"/>
              </a:tblGrid>
              <a:tr h="47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Control faltas y cambios de jugadores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Registro de Faltas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Registro de Cambios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Visualización 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número Faltas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Visualización de Cambios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5" name="Google Shape;155;p15"/>
          <p:cNvGraphicFramePr/>
          <p:nvPr/>
        </p:nvGraphicFramePr>
        <p:xfrm>
          <a:off x="5874160" y="226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{78606960-D395-4366-B1AE-3E594D6A1D11}</a:tableStyleId>
              </a:tblPr>
              <a:tblGrid>
                <a:gridCol w="2711425"/>
              </a:tblGrid>
              <a:tr h="71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Actualización del marcador del partido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6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Contar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6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Registrar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6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Actualizar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58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Rápido y automático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56" name="Google Shape;156;p15"/>
          <p:cNvSpPr/>
          <p:nvPr/>
        </p:nvSpPr>
        <p:spPr>
          <a:xfrm>
            <a:off x="1596825" y="1889586"/>
            <a:ext cx="348600" cy="34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157" name="Google Shape;157;p15"/>
          <p:cNvSpPr/>
          <p:nvPr/>
        </p:nvSpPr>
        <p:spPr>
          <a:xfrm>
            <a:off x="4442125" y="1889588"/>
            <a:ext cx="348600" cy="34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158" name="Google Shape;158;p15"/>
          <p:cNvSpPr/>
          <p:nvPr/>
        </p:nvSpPr>
        <p:spPr>
          <a:xfrm>
            <a:off x="7055563" y="1889611"/>
            <a:ext cx="348600" cy="34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cxnSp>
        <p:nvCxnSpPr>
          <p:cNvPr id="159" name="Google Shape;159;p15"/>
          <p:cNvCxnSpPr>
            <a:stCxn id="156" idx="0"/>
            <a:endCxn id="160" idx="4"/>
          </p:cNvCxnSpPr>
          <p:nvPr/>
        </p:nvCxnSpPr>
        <p:spPr>
          <a:xfrm rot="-5400000">
            <a:off x="2720325" y="814686"/>
            <a:ext cx="125700" cy="20241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5"/>
          <p:cNvCxnSpPr>
            <a:stCxn id="157" idx="0"/>
            <a:endCxn id="160" idx="4"/>
          </p:cNvCxnSpPr>
          <p:nvPr/>
        </p:nvCxnSpPr>
        <p:spPr>
          <a:xfrm rot="-5400000">
            <a:off x="4554025" y="1826288"/>
            <a:ext cx="125700" cy="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15"/>
          <p:cNvCxnSpPr>
            <a:stCxn id="158" idx="0"/>
          </p:cNvCxnSpPr>
          <p:nvPr/>
        </p:nvCxnSpPr>
        <p:spPr>
          <a:xfrm flipH="1" rot="5400000">
            <a:off x="4434913" y="-905339"/>
            <a:ext cx="124800" cy="54651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3" name="Google Shape;163;p15"/>
          <p:cNvGrpSpPr/>
          <p:nvPr/>
        </p:nvGrpSpPr>
        <p:grpSpPr>
          <a:xfrm>
            <a:off x="1652793" y="1945623"/>
            <a:ext cx="236658" cy="236504"/>
            <a:chOff x="4437825" y="1557050"/>
            <a:chExt cx="268350" cy="268175"/>
          </a:xfrm>
        </p:grpSpPr>
        <p:sp>
          <p:nvSpPr>
            <p:cNvPr id="164" name="Google Shape;164;p15"/>
            <p:cNvSpPr/>
            <p:nvPr/>
          </p:nvSpPr>
          <p:spPr>
            <a:xfrm>
              <a:off x="4491900" y="1557050"/>
              <a:ext cx="69900" cy="124200"/>
            </a:xfrm>
            <a:custGeom>
              <a:rect b="b" l="l" r="r" t="t"/>
              <a:pathLst>
                <a:path extrusionOk="0" h="4968" w="2796">
                  <a:moveTo>
                    <a:pt x="2795" y="1"/>
                  </a:moveTo>
                  <a:cubicBezTo>
                    <a:pt x="1752" y="79"/>
                    <a:pt x="792" y="455"/>
                    <a:pt x="0" y="1044"/>
                  </a:cubicBezTo>
                  <a:cubicBezTo>
                    <a:pt x="1099" y="2069"/>
                    <a:pt x="1765" y="3471"/>
                    <a:pt x="1869" y="4968"/>
                  </a:cubicBezTo>
                  <a:lnTo>
                    <a:pt x="2795" y="496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4437825" y="1596425"/>
              <a:ext cx="80700" cy="84825"/>
            </a:xfrm>
            <a:custGeom>
              <a:rect b="b" l="l" r="r" t="t"/>
              <a:pathLst>
                <a:path extrusionOk="0" h="3393" w="3228">
                  <a:moveTo>
                    <a:pt x="1553" y="1"/>
                  </a:moveTo>
                  <a:cubicBezTo>
                    <a:pt x="671" y="883"/>
                    <a:pt x="100" y="2073"/>
                    <a:pt x="0" y="3393"/>
                  </a:cubicBezTo>
                  <a:lnTo>
                    <a:pt x="3228" y="3393"/>
                  </a:lnTo>
                  <a:cubicBezTo>
                    <a:pt x="3124" y="2095"/>
                    <a:pt x="2527" y="879"/>
                    <a:pt x="1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4581675" y="1557050"/>
              <a:ext cx="70000" cy="124200"/>
            </a:xfrm>
            <a:custGeom>
              <a:rect b="b" l="l" r="r" t="t"/>
              <a:pathLst>
                <a:path extrusionOk="0" h="4968" w="2800">
                  <a:moveTo>
                    <a:pt x="0" y="1"/>
                  </a:moveTo>
                  <a:lnTo>
                    <a:pt x="0" y="4968"/>
                  </a:lnTo>
                  <a:lnTo>
                    <a:pt x="930" y="4968"/>
                  </a:lnTo>
                  <a:cubicBezTo>
                    <a:pt x="1034" y="3471"/>
                    <a:pt x="1700" y="2069"/>
                    <a:pt x="2799" y="1044"/>
                  </a:cubicBezTo>
                  <a:cubicBezTo>
                    <a:pt x="2008" y="455"/>
                    <a:pt x="1043" y="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4437825" y="1701125"/>
              <a:ext cx="80700" cy="84725"/>
            </a:xfrm>
            <a:custGeom>
              <a:rect b="b" l="l" r="r" t="t"/>
              <a:pathLst>
                <a:path extrusionOk="0" h="3389" w="3228">
                  <a:moveTo>
                    <a:pt x="0" y="1"/>
                  </a:moveTo>
                  <a:cubicBezTo>
                    <a:pt x="100" y="1320"/>
                    <a:pt x="671" y="2506"/>
                    <a:pt x="1553" y="3388"/>
                  </a:cubicBezTo>
                  <a:cubicBezTo>
                    <a:pt x="2527" y="2510"/>
                    <a:pt x="3124" y="1299"/>
                    <a:pt x="3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4581675" y="1701125"/>
              <a:ext cx="70000" cy="124100"/>
            </a:xfrm>
            <a:custGeom>
              <a:rect b="b" l="l" r="r" t="t"/>
              <a:pathLst>
                <a:path extrusionOk="0" h="4964" w="2800">
                  <a:moveTo>
                    <a:pt x="0" y="1"/>
                  </a:moveTo>
                  <a:lnTo>
                    <a:pt x="0" y="4963"/>
                  </a:lnTo>
                  <a:cubicBezTo>
                    <a:pt x="1043" y="4885"/>
                    <a:pt x="2008" y="4509"/>
                    <a:pt x="2799" y="3920"/>
                  </a:cubicBezTo>
                  <a:cubicBezTo>
                    <a:pt x="1700" y="2895"/>
                    <a:pt x="1034" y="1493"/>
                    <a:pt x="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4625575" y="1701125"/>
              <a:ext cx="80600" cy="84725"/>
            </a:xfrm>
            <a:custGeom>
              <a:rect b="b" l="l" r="r" t="t"/>
              <a:pathLst>
                <a:path extrusionOk="0" h="3389" w="3224">
                  <a:moveTo>
                    <a:pt x="1" y="1"/>
                  </a:moveTo>
                  <a:cubicBezTo>
                    <a:pt x="104" y="1299"/>
                    <a:pt x="697" y="2510"/>
                    <a:pt x="1675" y="3388"/>
                  </a:cubicBezTo>
                  <a:cubicBezTo>
                    <a:pt x="2553" y="2506"/>
                    <a:pt x="3129" y="1320"/>
                    <a:pt x="3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4625575" y="1596425"/>
              <a:ext cx="80600" cy="84825"/>
            </a:xfrm>
            <a:custGeom>
              <a:rect b="b" l="l" r="r" t="t"/>
              <a:pathLst>
                <a:path extrusionOk="0" h="3393" w="3224">
                  <a:moveTo>
                    <a:pt x="1675" y="1"/>
                  </a:moveTo>
                  <a:cubicBezTo>
                    <a:pt x="697" y="879"/>
                    <a:pt x="104" y="2095"/>
                    <a:pt x="1" y="3393"/>
                  </a:cubicBezTo>
                  <a:lnTo>
                    <a:pt x="3224" y="3393"/>
                  </a:lnTo>
                  <a:cubicBezTo>
                    <a:pt x="3129" y="2073"/>
                    <a:pt x="2553" y="883"/>
                    <a:pt x="1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4491900" y="1701125"/>
              <a:ext cx="69900" cy="124100"/>
            </a:xfrm>
            <a:custGeom>
              <a:rect b="b" l="l" r="r" t="t"/>
              <a:pathLst>
                <a:path extrusionOk="0" h="4964" w="2796">
                  <a:moveTo>
                    <a:pt x="1869" y="1"/>
                  </a:moveTo>
                  <a:cubicBezTo>
                    <a:pt x="1765" y="1493"/>
                    <a:pt x="1099" y="2895"/>
                    <a:pt x="0" y="3920"/>
                  </a:cubicBezTo>
                  <a:cubicBezTo>
                    <a:pt x="792" y="4509"/>
                    <a:pt x="1752" y="4885"/>
                    <a:pt x="2795" y="4963"/>
                  </a:cubicBezTo>
                  <a:lnTo>
                    <a:pt x="27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15"/>
          <p:cNvGrpSpPr/>
          <p:nvPr/>
        </p:nvGrpSpPr>
        <p:grpSpPr>
          <a:xfrm>
            <a:off x="7111530" y="1945648"/>
            <a:ext cx="236658" cy="236504"/>
            <a:chOff x="4437825" y="1557050"/>
            <a:chExt cx="268350" cy="268175"/>
          </a:xfrm>
        </p:grpSpPr>
        <p:sp>
          <p:nvSpPr>
            <p:cNvPr id="173" name="Google Shape;173;p15"/>
            <p:cNvSpPr/>
            <p:nvPr/>
          </p:nvSpPr>
          <p:spPr>
            <a:xfrm>
              <a:off x="4491900" y="1557050"/>
              <a:ext cx="69900" cy="124200"/>
            </a:xfrm>
            <a:custGeom>
              <a:rect b="b" l="l" r="r" t="t"/>
              <a:pathLst>
                <a:path extrusionOk="0" h="4968" w="2796">
                  <a:moveTo>
                    <a:pt x="2795" y="1"/>
                  </a:moveTo>
                  <a:cubicBezTo>
                    <a:pt x="1752" y="79"/>
                    <a:pt x="792" y="455"/>
                    <a:pt x="0" y="1044"/>
                  </a:cubicBezTo>
                  <a:cubicBezTo>
                    <a:pt x="1099" y="2069"/>
                    <a:pt x="1765" y="3471"/>
                    <a:pt x="1869" y="4968"/>
                  </a:cubicBezTo>
                  <a:lnTo>
                    <a:pt x="2795" y="496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437825" y="1596425"/>
              <a:ext cx="80700" cy="84825"/>
            </a:xfrm>
            <a:custGeom>
              <a:rect b="b" l="l" r="r" t="t"/>
              <a:pathLst>
                <a:path extrusionOk="0" h="3393" w="3228">
                  <a:moveTo>
                    <a:pt x="1553" y="1"/>
                  </a:moveTo>
                  <a:cubicBezTo>
                    <a:pt x="671" y="883"/>
                    <a:pt x="100" y="2073"/>
                    <a:pt x="0" y="3393"/>
                  </a:cubicBezTo>
                  <a:lnTo>
                    <a:pt x="3228" y="3393"/>
                  </a:lnTo>
                  <a:cubicBezTo>
                    <a:pt x="3124" y="2095"/>
                    <a:pt x="2527" y="879"/>
                    <a:pt x="1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581675" y="1557050"/>
              <a:ext cx="70000" cy="124200"/>
            </a:xfrm>
            <a:custGeom>
              <a:rect b="b" l="l" r="r" t="t"/>
              <a:pathLst>
                <a:path extrusionOk="0" h="4968" w="2800">
                  <a:moveTo>
                    <a:pt x="0" y="1"/>
                  </a:moveTo>
                  <a:lnTo>
                    <a:pt x="0" y="4968"/>
                  </a:lnTo>
                  <a:lnTo>
                    <a:pt x="930" y="4968"/>
                  </a:lnTo>
                  <a:cubicBezTo>
                    <a:pt x="1034" y="3471"/>
                    <a:pt x="1700" y="2069"/>
                    <a:pt x="2799" y="1044"/>
                  </a:cubicBezTo>
                  <a:cubicBezTo>
                    <a:pt x="2008" y="455"/>
                    <a:pt x="1043" y="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437825" y="1701125"/>
              <a:ext cx="80700" cy="84725"/>
            </a:xfrm>
            <a:custGeom>
              <a:rect b="b" l="l" r="r" t="t"/>
              <a:pathLst>
                <a:path extrusionOk="0" h="3389" w="3228">
                  <a:moveTo>
                    <a:pt x="0" y="1"/>
                  </a:moveTo>
                  <a:cubicBezTo>
                    <a:pt x="100" y="1320"/>
                    <a:pt x="671" y="2506"/>
                    <a:pt x="1553" y="3388"/>
                  </a:cubicBezTo>
                  <a:cubicBezTo>
                    <a:pt x="2527" y="2510"/>
                    <a:pt x="3124" y="1299"/>
                    <a:pt x="3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581675" y="1701125"/>
              <a:ext cx="70000" cy="124100"/>
            </a:xfrm>
            <a:custGeom>
              <a:rect b="b" l="l" r="r" t="t"/>
              <a:pathLst>
                <a:path extrusionOk="0" h="4964" w="2800">
                  <a:moveTo>
                    <a:pt x="0" y="1"/>
                  </a:moveTo>
                  <a:lnTo>
                    <a:pt x="0" y="4963"/>
                  </a:lnTo>
                  <a:cubicBezTo>
                    <a:pt x="1043" y="4885"/>
                    <a:pt x="2008" y="4509"/>
                    <a:pt x="2799" y="3920"/>
                  </a:cubicBezTo>
                  <a:cubicBezTo>
                    <a:pt x="1700" y="2895"/>
                    <a:pt x="1034" y="1493"/>
                    <a:pt x="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625575" y="1701125"/>
              <a:ext cx="80600" cy="84725"/>
            </a:xfrm>
            <a:custGeom>
              <a:rect b="b" l="l" r="r" t="t"/>
              <a:pathLst>
                <a:path extrusionOk="0" h="3389" w="3224">
                  <a:moveTo>
                    <a:pt x="1" y="1"/>
                  </a:moveTo>
                  <a:cubicBezTo>
                    <a:pt x="104" y="1299"/>
                    <a:pt x="697" y="2510"/>
                    <a:pt x="1675" y="3388"/>
                  </a:cubicBezTo>
                  <a:cubicBezTo>
                    <a:pt x="2553" y="2506"/>
                    <a:pt x="3129" y="1320"/>
                    <a:pt x="3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625575" y="1596425"/>
              <a:ext cx="80600" cy="84825"/>
            </a:xfrm>
            <a:custGeom>
              <a:rect b="b" l="l" r="r" t="t"/>
              <a:pathLst>
                <a:path extrusionOk="0" h="3393" w="3224">
                  <a:moveTo>
                    <a:pt x="1675" y="1"/>
                  </a:moveTo>
                  <a:cubicBezTo>
                    <a:pt x="697" y="879"/>
                    <a:pt x="104" y="2095"/>
                    <a:pt x="1" y="3393"/>
                  </a:cubicBezTo>
                  <a:lnTo>
                    <a:pt x="3224" y="3393"/>
                  </a:lnTo>
                  <a:cubicBezTo>
                    <a:pt x="3129" y="2073"/>
                    <a:pt x="2553" y="883"/>
                    <a:pt x="1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491900" y="1701125"/>
              <a:ext cx="69900" cy="124100"/>
            </a:xfrm>
            <a:custGeom>
              <a:rect b="b" l="l" r="r" t="t"/>
              <a:pathLst>
                <a:path extrusionOk="0" h="4964" w="2796">
                  <a:moveTo>
                    <a:pt x="1869" y="1"/>
                  </a:moveTo>
                  <a:cubicBezTo>
                    <a:pt x="1765" y="1493"/>
                    <a:pt x="1099" y="2895"/>
                    <a:pt x="0" y="3920"/>
                  </a:cubicBezTo>
                  <a:cubicBezTo>
                    <a:pt x="792" y="4509"/>
                    <a:pt x="1752" y="4885"/>
                    <a:pt x="2795" y="4963"/>
                  </a:cubicBezTo>
                  <a:lnTo>
                    <a:pt x="27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15"/>
          <p:cNvGrpSpPr/>
          <p:nvPr/>
        </p:nvGrpSpPr>
        <p:grpSpPr>
          <a:xfrm>
            <a:off x="4498093" y="1945623"/>
            <a:ext cx="236658" cy="236504"/>
            <a:chOff x="4437825" y="1557050"/>
            <a:chExt cx="268350" cy="268175"/>
          </a:xfrm>
        </p:grpSpPr>
        <p:sp>
          <p:nvSpPr>
            <p:cNvPr id="182" name="Google Shape;182;p15"/>
            <p:cNvSpPr/>
            <p:nvPr/>
          </p:nvSpPr>
          <p:spPr>
            <a:xfrm>
              <a:off x="4491900" y="1557050"/>
              <a:ext cx="69900" cy="124200"/>
            </a:xfrm>
            <a:custGeom>
              <a:rect b="b" l="l" r="r" t="t"/>
              <a:pathLst>
                <a:path extrusionOk="0" h="4968" w="2796">
                  <a:moveTo>
                    <a:pt x="2795" y="1"/>
                  </a:moveTo>
                  <a:cubicBezTo>
                    <a:pt x="1752" y="79"/>
                    <a:pt x="792" y="455"/>
                    <a:pt x="0" y="1044"/>
                  </a:cubicBezTo>
                  <a:cubicBezTo>
                    <a:pt x="1099" y="2069"/>
                    <a:pt x="1765" y="3471"/>
                    <a:pt x="1869" y="4968"/>
                  </a:cubicBezTo>
                  <a:lnTo>
                    <a:pt x="2795" y="496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437825" y="1596425"/>
              <a:ext cx="80700" cy="84825"/>
            </a:xfrm>
            <a:custGeom>
              <a:rect b="b" l="l" r="r" t="t"/>
              <a:pathLst>
                <a:path extrusionOk="0" h="3393" w="3228">
                  <a:moveTo>
                    <a:pt x="1553" y="1"/>
                  </a:moveTo>
                  <a:cubicBezTo>
                    <a:pt x="671" y="883"/>
                    <a:pt x="100" y="2073"/>
                    <a:pt x="0" y="3393"/>
                  </a:cubicBezTo>
                  <a:lnTo>
                    <a:pt x="3228" y="3393"/>
                  </a:lnTo>
                  <a:cubicBezTo>
                    <a:pt x="3124" y="2095"/>
                    <a:pt x="2527" y="879"/>
                    <a:pt x="1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581675" y="1557050"/>
              <a:ext cx="70000" cy="124200"/>
            </a:xfrm>
            <a:custGeom>
              <a:rect b="b" l="l" r="r" t="t"/>
              <a:pathLst>
                <a:path extrusionOk="0" h="4968" w="2800">
                  <a:moveTo>
                    <a:pt x="0" y="1"/>
                  </a:moveTo>
                  <a:lnTo>
                    <a:pt x="0" y="4968"/>
                  </a:lnTo>
                  <a:lnTo>
                    <a:pt x="930" y="4968"/>
                  </a:lnTo>
                  <a:cubicBezTo>
                    <a:pt x="1034" y="3471"/>
                    <a:pt x="1700" y="2069"/>
                    <a:pt x="2799" y="1044"/>
                  </a:cubicBezTo>
                  <a:cubicBezTo>
                    <a:pt x="2008" y="455"/>
                    <a:pt x="1043" y="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437825" y="1701125"/>
              <a:ext cx="80700" cy="84725"/>
            </a:xfrm>
            <a:custGeom>
              <a:rect b="b" l="l" r="r" t="t"/>
              <a:pathLst>
                <a:path extrusionOk="0" h="3389" w="3228">
                  <a:moveTo>
                    <a:pt x="0" y="1"/>
                  </a:moveTo>
                  <a:cubicBezTo>
                    <a:pt x="100" y="1320"/>
                    <a:pt x="671" y="2506"/>
                    <a:pt x="1553" y="3388"/>
                  </a:cubicBezTo>
                  <a:cubicBezTo>
                    <a:pt x="2527" y="2510"/>
                    <a:pt x="3124" y="1299"/>
                    <a:pt x="3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581675" y="1701125"/>
              <a:ext cx="70000" cy="124100"/>
            </a:xfrm>
            <a:custGeom>
              <a:rect b="b" l="l" r="r" t="t"/>
              <a:pathLst>
                <a:path extrusionOk="0" h="4964" w="2800">
                  <a:moveTo>
                    <a:pt x="0" y="1"/>
                  </a:moveTo>
                  <a:lnTo>
                    <a:pt x="0" y="4963"/>
                  </a:lnTo>
                  <a:cubicBezTo>
                    <a:pt x="1043" y="4885"/>
                    <a:pt x="2008" y="4509"/>
                    <a:pt x="2799" y="3920"/>
                  </a:cubicBezTo>
                  <a:cubicBezTo>
                    <a:pt x="1700" y="2895"/>
                    <a:pt x="1034" y="1493"/>
                    <a:pt x="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625575" y="1701125"/>
              <a:ext cx="80600" cy="84725"/>
            </a:xfrm>
            <a:custGeom>
              <a:rect b="b" l="l" r="r" t="t"/>
              <a:pathLst>
                <a:path extrusionOk="0" h="3389" w="3224">
                  <a:moveTo>
                    <a:pt x="1" y="1"/>
                  </a:moveTo>
                  <a:cubicBezTo>
                    <a:pt x="104" y="1299"/>
                    <a:pt x="697" y="2510"/>
                    <a:pt x="1675" y="3388"/>
                  </a:cubicBezTo>
                  <a:cubicBezTo>
                    <a:pt x="2553" y="2506"/>
                    <a:pt x="3129" y="1320"/>
                    <a:pt x="3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4625575" y="1596425"/>
              <a:ext cx="80600" cy="84825"/>
            </a:xfrm>
            <a:custGeom>
              <a:rect b="b" l="l" r="r" t="t"/>
              <a:pathLst>
                <a:path extrusionOk="0" h="3393" w="3224">
                  <a:moveTo>
                    <a:pt x="1675" y="1"/>
                  </a:moveTo>
                  <a:cubicBezTo>
                    <a:pt x="697" y="879"/>
                    <a:pt x="104" y="2095"/>
                    <a:pt x="1" y="3393"/>
                  </a:cubicBezTo>
                  <a:lnTo>
                    <a:pt x="3224" y="3393"/>
                  </a:lnTo>
                  <a:cubicBezTo>
                    <a:pt x="3129" y="2073"/>
                    <a:pt x="2553" y="883"/>
                    <a:pt x="1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491900" y="1701125"/>
              <a:ext cx="69900" cy="124100"/>
            </a:xfrm>
            <a:custGeom>
              <a:rect b="b" l="l" r="r" t="t"/>
              <a:pathLst>
                <a:path extrusionOk="0" h="4964" w="2796">
                  <a:moveTo>
                    <a:pt x="1869" y="1"/>
                  </a:moveTo>
                  <a:cubicBezTo>
                    <a:pt x="1765" y="1493"/>
                    <a:pt x="1099" y="2895"/>
                    <a:pt x="0" y="3920"/>
                  </a:cubicBezTo>
                  <a:cubicBezTo>
                    <a:pt x="792" y="4509"/>
                    <a:pt x="1752" y="4885"/>
                    <a:pt x="2795" y="4963"/>
                  </a:cubicBezTo>
                  <a:lnTo>
                    <a:pt x="27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90" name="Google Shape;190;p15"/>
          <p:cNvCxnSpPr/>
          <p:nvPr/>
        </p:nvCxnSpPr>
        <p:spPr>
          <a:xfrm rot="10800000">
            <a:off x="4614825" y="1257275"/>
            <a:ext cx="4800" cy="500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4768732" y="3179407"/>
            <a:ext cx="3918137" cy="1427872"/>
            <a:chOff x="4768732" y="3179407"/>
            <a:chExt cx="3918137" cy="1427872"/>
          </a:xfrm>
        </p:grpSpPr>
        <p:cxnSp>
          <p:nvCxnSpPr>
            <p:cNvPr id="196" name="Google Shape;196;p16"/>
            <p:cNvCxnSpPr>
              <a:stCxn id="197" idx="5"/>
              <a:endCxn id="198" idx="1"/>
            </p:cNvCxnSpPr>
            <p:nvPr/>
          </p:nvCxnSpPr>
          <p:spPr>
            <a:xfrm>
              <a:off x="4768732" y="3179407"/>
              <a:ext cx="948900" cy="689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8" name="Google Shape;198;p16"/>
            <p:cNvSpPr/>
            <p:nvPr/>
          </p:nvSpPr>
          <p:spPr>
            <a:xfrm>
              <a:off x="5625900" y="3777058"/>
              <a:ext cx="626100" cy="62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/>
            </a:p>
          </p:txBody>
        </p:sp>
        <p:sp>
          <p:nvSpPr>
            <p:cNvPr id="199" name="Google Shape;199;p16"/>
            <p:cNvSpPr txBox="1"/>
            <p:nvPr/>
          </p:nvSpPr>
          <p:spPr>
            <a:xfrm>
              <a:off x="6890168" y="3777036"/>
              <a:ext cx="1796700" cy="34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Archivo .txt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" name="Google Shape;200;p16"/>
            <p:cNvSpPr txBox="1"/>
            <p:nvPr/>
          </p:nvSpPr>
          <p:spPr>
            <a:xfrm>
              <a:off x="6890147" y="4055879"/>
              <a:ext cx="17967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Resumen de eventos y tiempos del partido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1" name="Google Shape;201;p16"/>
            <p:cNvCxnSpPr>
              <a:stCxn id="199" idx="1"/>
              <a:endCxn id="198" idx="6"/>
            </p:cNvCxnSpPr>
            <p:nvPr/>
          </p:nvCxnSpPr>
          <p:spPr>
            <a:xfrm flipH="1">
              <a:off x="6252068" y="3951336"/>
              <a:ext cx="638100" cy="138900"/>
            </a:xfrm>
            <a:prstGeom prst="bentConnector3">
              <a:avLst>
                <a:gd fmla="val 50005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2" name="Google Shape;202;p16"/>
          <p:cNvGrpSpPr/>
          <p:nvPr/>
        </p:nvGrpSpPr>
        <p:grpSpPr>
          <a:xfrm>
            <a:off x="457197" y="1472211"/>
            <a:ext cx="3930121" cy="1325783"/>
            <a:chOff x="457197" y="1472211"/>
            <a:chExt cx="3930121" cy="1325783"/>
          </a:xfrm>
        </p:grpSpPr>
        <p:cxnSp>
          <p:nvCxnSpPr>
            <p:cNvPr id="203" name="Google Shape;203;p16"/>
            <p:cNvCxnSpPr>
              <a:stCxn id="197" idx="1"/>
              <a:endCxn id="204" idx="5"/>
            </p:cNvCxnSpPr>
            <p:nvPr/>
          </p:nvCxnSpPr>
          <p:spPr>
            <a:xfrm rot="10800000">
              <a:off x="3426418" y="2108593"/>
              <a:ext cx="960900" cy="689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5" name="Google Shape;205;p16"/>
            <p:cNvSpPr txBox="1"/>
            <p:nvPr/>
          </p:nvSpPr>
          <p:spPr>
            <a:xfrm>
              <a:off x="457218" y="1472211"/>
              <a:ext cx="1796700" cy="34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Jugadores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" name="Google Shape;206;p16"/>
            <p:cNvSpPr txBox="1"/>
            <p:nvPr/>
          </p:nvSpPr>
          <p:spPr>
            <a:xfrm>
              <a:off x="457197" y="1751054"/>
              <a:ext cx="17967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Participantes activos con impacto en el juego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2892000" y="1574283"/>
              <a:ext cx="626100" cy="62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/>
            </a:p>
          </p:txBody>
        </p:sp>
        <p:cxnSp>
          <p:nvCxnSpPr>
            <p:cNvPr id="207" name="Google Shape;207;p16"/>
            <p:cNvCxnSpPr>
              <a:stCxn id="205" idx="3"/>
              <a:endCxn id="204" idx="2"/>
            </p:cNvCxnSpPr>
            <p:nvPr/>
          </p:nvCxnSpPr>
          <p:spPr>
            <a:xfrm>
              <a:off x="2253918" y="1646511"/>
              <a:ext cx="638100" cy="240900"/>
            </a:xfrm>
            <a:prstGeom prst="bentConnector3">
              <a:avLst>
                <a:gd fmla="val 4999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8" name="Google Shape;208;p16"/>
          <p:cNvGrpSpPr/>
          <p:nvPr/>
        </p:nvGrpSpPr>
        <p:grpSpPr>
          <a:xfrm>
            <a:off x="457097" y="2625234"/>
            <a:ext cx="3851228" cy="829023"/>
            <a:chOff x="457097" y="2625234"/>
            <a:chExt cx="3851228" cy="829023"/>
          </a:xfrm>
        </p:grpSpPr>
        <p:cxnSp>
          <p:nvCxnSpPr>
            <p:cNvPr id="209" name="Google Shape;209;p16"/>
            <p:cNvCxnSpPr>
              <a:stCxn id="197" idx="2"/>
              <a:endCxn id="210" idx="6"/>
            </p:cNvCxnSpPr>
            <p:nvPr/>
          </p:nvCxnSpPr>
          <p:spPr>
            <a:xfrm rot="10800000">
              <a:off x="3184825" y="2988700"/>
              <a:ext cx="112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1" name="Google Shape;211;p16"/>
            <p:cNvSpPr txBox="1"/>
            <p:nvPr/>
          </p:nvSpPr>
          <p:spPr>
            <a:xfrm>
              <a:off x="457119" y="2625234"/>
              <a:ext cx="1796700" cy="34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Equipo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" name="Google Shape;212;p16"/>
            <p:cNvSpPr txBox="1"/>
            <p:nvPr/>
          </p:nvSpPr>
          <p:spPr>
            <a:xfrm>
              <a:off x="457097" y="2902857"/>
              <a:ext cx="17967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Grupos que compiten entre sí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2558638" y="2675662"/>
              <a:ext cx="626100" cy="626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2000">
                <a:solidFill>
                  <a:schemeClr val="lt1"/>
                </a:solidFill>
              </a:endParaRPr>
            </a:p>
          </p:txBody>
        </p:sp>
        <p:cxnSp>
          <p:nvCxnSpPr>
            <p:cNvPr id="213" name="Google Shape;213;p16"/>
            <p:cNvCxnSpPr>
              <a:stCxn id="211" idx="3"/>
              <a:endCxn id="210" idx="2"/>
            </p:cNvCxnSpPr>
            <p:nvPr/>
          </p:nvCxnSpPr>
          <p:spPr>
            <a:xfrm>
              <a:off x="2253819" y="2799534"/>
              <a:ext cx="304800" cy="189300"/>
            </a:xfrm>
            <a:prstGeom prst="bentConnector3">
              <a:avLst>
                <a:gd fmla="val 5000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4" name="Google Shape;214;p16"/>
          <p:cNvGrpSpPr/>
          <p:nvPr/>
        </p:nvGrpSpPr>
        <p:grpSpPr>
          <a:xfrm>
            <a:off x="457197" y="3179407"/>
            <a:ext cx="3930121" cy="1427872"/>
            <a:chOff x="457197" y="3179407"/>
            <a:chExt cx="3930121" cy="1427872"/>
          </a:xfrm>
        </p:grpSpPr>
        <p:cxnSp>
          <p:nvCxnSpPr>
            <p:cNvPr id="215" name="Google Shape;215;p16"/>
            <p:cNvCxnSpPr>
              <a:stCxn id="197" idx="3"/>
              <a:endCxn id="216" idx="7"/>
            </p:cNvCxnSpPr>
            <p:nvPr/>
          </p:nvCxnSpPr>
          <p:spPr>
            <a:xfrm flipH="1">
              <a:off x="3426418" y="3179407"/>
              <a:ext cx="960900" cy="689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7" name="Google Shape;217;p16"/>
            <p:cNvSpPr txBox="1"/>
            <p:nvPr/>
          </p:nvSpPr>
          <p:spPr>
            <a:xfrm>
              <a:off x="457218" y="3777036"/>
              <a:ext cx="1796700" cy="34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Temporizadores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8" name="Google Shape;218;p16"/>
            <p:cNvSpPr txBox="1"/>
            <p:nvPr/>
          </p:nvSpPr>
          <p:spPr>
            <a:xfrm>
              <a:off x="457197" y="4055879"/>
              <a:ext cx="17967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Controlan el tiempo del partido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2892000" y="3777058"/>
              <a:ext cx="626100" cy="62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/>
            </a:p>
          </p:txBody>
        </p:sp>
        <p:cxnSp>
          <p:nvCxnSpPr>
            <p:cNvPr id="219" name="Google Shape;219;p16"/>
            <p:cNvCxnSpPr>
              <a:stCxn id="217" idx="3"/>
              <a:endCxn id="216" idx="2"/>
            </p:cNvCxnSpPr>
            <p:nvPr/>
          </p:nvCxnSpPr>
          <p:spPr>
            <a:xfrm>
              <a:off x="2253918" y="3951336"/>
              <a:ext cx="638100" cy="138900"/>
            </a:xfrm>
            <a:prstGeom prst="bentConnector3">
              <a:avLst>
                <a:gd fmla="val 4999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0" name="Google Shape;220;p16"/>
          <p:cNvGrpSpPr/>
          <p:nvPr/>
        </p:nvGrpSpPr>
        <p:grpSpPr>
          <a:xfrm>
            <a:off x="4768732" y="1472211"/>
            <a:ext cx="3918137" cy="1325783"/>
            <a:chOff x="4768732" y="1472211"/>
            <a:chExt cx="3918137" cy="1325783"/>
          </a:xfrm>
        </p:grpSpPr>
        <p:cxnSp>
          <p:nvCxnSpPr>
            <p:cNvPr id="221" name="Google Shape;221;p16"/>
            <p:cNvCxnSpPr>
              <a:stCxn id="197" idx="7"/>
              <a:endCxn id="222" idx="3"/>
            </p:cNvCxnSpPr>
            <p:nvPr/>
          </p:nvCxnSpPr>
          <p:spPr>
            <a:xfrm flipH="1" rot="10800000">
              <a:off x="4768732" y="2108593"/>
              <a:ext cx="948900" cy="689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2" name="Google Shape;222;p16"/>
            <p:cNvSpPr/>
            <p:nvPr/>
          </p:nvSpPr>
          <p:spPr>
            <a:xfrm>
              <a:off x="5625900" y="1574283"/>
              <a:ext cx="626100" cy="62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/>
            </a:p>
          </p:txBody>
        </p:sp>
        <p:sp>
          <p:nvSpPr>
            <p:cNvPr id="223" name="Google Shape;223;p16"/>
            <p:cNvSpPr txBox="1"/>
            <p:nvPr/>
          </p:nvSpPr>
          <p:spPr>
            <a:xfrm>
              <a:off x="6890168" y="1472211"/>
              <a:ext cx="1796700" cy="34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Marcador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6890147" y="1751054"/>
              <a:ext cx="17967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Registra los puntajes de los equipos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5" name="Google Shape;225;p16"/>
            <p:cNvCxnSpPr>
              <a:endCxn id="222" idx="6"/>
            </p:cNvCxnSpPr>
            <p:nvPr/>
          </p:nvCxnSpPr>
          <p:spPr>
            <a:xfrm flipH="1">
              <a:off x="6252000" y="1646433"/>
              <a:ext cx="638100" cy="2409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6" name="Google Shape;226;p16"/>
          <p:cNvGrpSpPr/>
          <p:nvPr/>
        </p:nvGrpSpPr>
        <p:grpSpPr>
          <a:xfrm>
            <a:off x="4847725" y="2625234"/>
            <a:ext cx="3839144" cy="829023"/>
            <a:chOff x="4847725" y="2625234"/>
            <a:chExt cx="3839144" cy="829023"/>
          </a:xfrm>
        </p:grpSpPr>
        <p:cxnSp>
          <p:nvCxnSpPr>
            <p:cNvPr id="227" name="Google Shape;227;p16"/>
            <p:cNvCxnSpPr>
              <a:stCxn id="197" idx="6"/>
              <a:endCxn id="228" idx="2"/>
            </p:cNvCxnSpPr>
            <p:nvPr/>
          </p:nvCxnSpPr>
          <p:spPr>
            <a:xfrm>
              <a:off x="4847725" y="2988700"/>
              <a:ext cx="1111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8" name="Google Shape;228;p16"/>
            <p:cNvSpPr/>
            <p:nvPr/>
          </p:nvSpPr>
          <p:spPr>
            <a:xfrm>
              <a:off x="5959238" y="2675662"/>
              <a:ext cx="626100" cy="626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/>
            </a:p>
          </p:txBody>
        </p:sp>
        <p:sp>
          <p:nvSpPr>
            <p:cNvPr id="229" name="Google Shape;229;p16"/>
            <p:cNvSpPr txBox="1"/>
            <p:nvPr/>
          </p:nvSpPr>
          <p:spPr>
            <a:xfrm>
              <a:off x="6890169" y="2625234"/>
              <a:ext cx="1796700" cy="34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Interfaz 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0" name="Google Shape;230;p16"/>
            <p:cNvSpPr txBox="1"/>
            <p:nvPr/>
          </p:nvSpPr>
          <p:spPr>
            <a:xfrm>
              <a:off x="6890147" y="2902857"/>
              <a:ext cx="17967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Interacción visual e interactiva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1" name="Google Shape;231;p16"/>
            <p:cNvCxnSpPr>
              <a:stCxn id="229" idx="1"/>
              <a:endCxn id="228" idx="6"/>
            </p:cNvCxnSpPr>
            <p:nvPr/>
          </p:nvCxnSpPr>
          <p:spPr>
            <a:xfrm flipH="1">
              <a:off x="6585369" y="2799534"/>
              <a:ext cx="304800" cy="189300"/>
            </a:xfrm>
            <a:prstGeom prst="bentConnector3">
              <a:avLst>
                <a:gd fmla="val 50005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2" name="Google Shape;232;p16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Análisis del problema y sus entidades</a:t>
            </a:r>
            <a:endParaRPr sz="3600"/>
          </a:p>
        </p:txBody>
      </p:sp>
      <p:grpSp>
        <p:nvGrpSpPr>
          <p:cNvPr id="233" name="Google Shape;233;p16"/>
          <p:cNvGrpSpPr/>
          <p:nvPr/>
        </p:nvGrpSpPr>
        <p:grpSpPr>
          <a:xfrm>
            <a:off x="3642867" y="1455140"/>
            <a:ext cx="1980318" cy="3292525"/>
            <a:chOff x="3723117" y="1455140"/>
            <a:chExt cx="1980318" cy="3292525"/>
          </a:xfrm>
        </p:grpSpPr>
        <p:sp>
          <p:nvSpPr>
            <p:cNvPr id="234" name="Google Shape;234;p16"/>
            <p:cNvSpPr/>
            <p:nvPr/>
          </p:nvSpPr>
          <p:spPr>
            <a:xfrm>
              <a:off x="4827502" y="4315239"/>
              <a:ext cx="100772" cy="432426"/>
            </a:xfrm>
            <a:custGeom>
              <a:rect b="b" l="l" r="r" t="t"/>
              <a:pathLst>
                <a:path extrusionOk="0" h="6205" w="1446">
                  <a:moveTo>
                    <a:pt x="1" y="1"/>
                  </a:moveTo>
                  <a:lnTo>
                    <a:pt x="1" y="6205"/>
                  </a:lnTo>
                  <a:lnTo>
                    <a:pt x="1446" y="6205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FD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4300503" y="4315239"/>
              <a:ext cx="100772" cy="432426"/>
            </a:xfrm>
            <a:custGeom>
              <a:rect b="b" l="l" r="r" t="t"/>
              <a:pathLst>
                <a:path extrusionOk="0" h="6205" w="1446">
                  <a:moveTo>
                    <a:pt x="0" y="1"/>
                  </a:moveTo>
                  <a:lnTo>
                    <a:pt x="0" y="6205"/>
                  </a:lnTo>
                  <a:lnTo>
                    <a:pt x="1445" y="620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FFD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4741853" y="2737446"/>
              <a:ext cx="961583" cy="1219087"/>
            </a:xfrm>
            <a:custGeom>
              <a:rect b="b" l="l" r="r" t="t"/>
              <a:pathLst>
                <a:path extrusionOk="0" h="17493" w="13798">
                  <a:moveTo>
                    <a:pt x="10" y="1"/>
                  </a:moveTo>
                  <a:lnTo>
                    <a:pt x="1" y="1441"/>
                  </a:lnTo>
                  <a:lnTo>
                    <a:pt x="170" y="1446"/>
                  </a:lnTo>
                  <a:cubicBezTo>
                    <a:pt x="2510" y="1454"/>
                    <a:pt x="5422" y="1463"/>
                    <a:pt x="7568" y="2778"/>
                  </a:cubicBezTo>
                  <a:cubicBezTo>
                    <a:pt x="12223" y="5629"/>
                    <a:pt x="13041" y="11318"/>
                    <a:pt x="10886" y="14840"/>
                  </a:cubicBezTo>
                  <a:cubicBezTo>
                    <a:pt x="10527" y="15424"/>
                    <a:pt x="10081" y="15952"/>
                    <a:pt x="9562" y="16402"/>
                  </a:cubicBezTo>
                  <a:lnTo>
                    <a:pt x="10510" y="17492"/>
                  </a:lnTo>
                  <a:cubicBezTo>
                    <a:pt x="11141" y="16943"/>
                    <a:pt x="11682" y="16302"/>
                    <a:pt x="12115" y="15593"/>
                  </a:cubicBezTo>
                  <a:cubicBezTo>
                    <a:pt x="13426" y="13451"/>
                    <a:pt x="13798" y="10713"/>
                    <a:pt x="13132" y="8082"/>
                  </a:cubicBezTo>
                  <a:cubicBezTo>
                    <a:pt x="12439" y="5344"/>
                    <a:pt x="10730" y="3025"/>
                    <a:pt x="8321" y="1549"/>
                  </a:cubicBezTo>
                  <a:cubicBezTo>
                    <a:pt x="5829" y="27"/>
                    <a:pt x="2562" y="14"/>
                    <a:pt x="174" y="1"/>
                  </a:cubicBezTo>
                  <a:close/>
                </a:path>
              </a:pathLst>
            </a:custGeom>
            <a:solidFill>
              <a:srgbClr val="FFD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946196" y="3857929"/>
              <a:ext cx="184330" cy="111574"/>
            </a:xfrm>
            <a:custGeom>
              <a:rect b="b" l="l" r="r" t="t"/>
              <a:pathLst>
                <a:path extrusionOk="0" h="1601" w="2645">
                  <a:moveTo>
                    <a:pt x="650" y="1"/>
                  </a:moveTo>
                  <a:cubicBezTo>
                    <a:pt x="407" y="1"/>
                    <a:pt x="180" y="155"/>
                    <a:pt x="100" y="397"/>
                  </a:cubicBezTo>
                  <a:cubicBezTo>
                    <a:pt x="1" y="696"/>
                    <a:pt x="165" y="1025"/>
                    <a:pt x="468" y="1124"/>
                  </a:cubicBezTo>
                  <a:lnTo>
                    <a:pt x="1813" y="1570"/>
                  </a:lnTo>
                  <a:cubicBezTo>
                    <a:pt x="1874" y="1592"/>
                    <a:pt x="1935" y="1600"/>
                    <a:pt x="1995" y="1600"/>
                  </a:cubicBezTo>
                  <a:cubicBezTo>
                    <a:pt x="2237" y="1600"/>
                    <a:pt x="2462" y="1449"/>
                    <a:pt x="2540" y="1207"/>
                  </a:cubicBezTo>
                  <a:cubicBezTo>
                    <a:pt x="2644" y="904"/>
                    <a:pt x="2480" y="575"/>
                    <a:pt x="2177" y="475"/>
                  </a:cubicBezTo>
                  <a:lnTo>
                    <a:pt x="831" y="30"/>
                  </a:lnTo>
                  <a:cubicBezTo>
                    <a:pt x="771" y="10"/>
                    <a:pt x="710" y="1"/>
                    <a:pt x="650" y="1"/>
                  </a:cubicBezTo>
                  <a:close/>
                </a:path>
              </a:pathLst>
            </a:custGeom>
            <a:solidFill>
              <a:srgbClr val="F2A8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723117" y="2737446"/>
              <a:ext cx="657943" cy="1247381"/>
            </a:xfrm>
            <a:custGeom>
              <a:rect b="b" l="l" r="r" t="t"/>
              <a:pathLst>
                <a:path extrusionOk="0" h="17899" w="9441">
                  <a:moveTo>
                    <a:pt x="9440" y="1"/>
                  </a:moveTo>
                  <a:cubicBezTo>
                    <a:pt x="4236" y="1"/>
                    <a:pt x="0" y="4011"/>
                    <a:pt x="0" y="8948"/>
                  </a:cubicBezTo>
                  <a:cubicBezTo>
                    <a:pt x="0" y="13884"/>
                    <a:pt x="4236" y="17899"/>
                    <a:pt x="9440" y="17899"/>
                  </a:cubicBezTo>
                  <a:lnTo>
                    <a:pt x="9440" y="16454"/>
                  </a:lnTo>
                  <a:cubicBezTo>
                    <a:pt x="5032" y="16454"/>
                    <a:pt x="1445" y="13088"/>
                    <a:pt x="1445" y="8948"/>
                  </a:cubicBezTo>
                  <a:cubicBezTo>
                    <a:pt x="1445" y="4807"/>
                    <a:pt x="5032" y="1441"/>
                    <a:pt x="9440" y="1441"/>
                  </a:cubicBezTo>
                  <a:lnTo>
                    <a:pt x="9440" y="1"/>
                  </a:lnTo>
                  <a:close/>
                </a:path>
              </a:pathLst>
            </a:custGeom>
            <a:solidFill>
              <a:srgbClr val="FFD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4056865" y="3672135"/>
              <a:ext cx="1115040" cy="825339"/>
            </a:xfrm>
            <a:custGeom>
              <a:rect b="b" l="l" r="r" t="t"/>
              <a:pathLst>
                <a:path extrusionOk="0" h="11843" w="16000">
                  <a:moveTo>
                    <a:pt x="4063" y="0"/>
                  </a:moveTo>
                  <a:cubicBezTo>
                    <a:pt x="4063" y="0"/>
                    <a:pt x="217" y="2955"/>
                    <a:pt x="0" y="9735"/>
                  </a:cubicBezTo>
                  <a:cubicBezTo>
                    <a:pt x="194" y="9863"/>
                    <a:pt x="2757" y="11842"/>
                    <a:pt x="6157" y="11842"/>
                  </a:cubicBezTo>
                  <a:cubicBezTo>
                    <a:pt x="6554" y="11842"/>
                    <a:pt x="6963" y="11815"/>
                    <a:pt x="7381" y="11755"/>
                  </a:cubicBezTo>
                  <a:cubicBezTo>
                    <a:pt x="7429" y="11755"/>
                    <a:pt x="7667" y="4859"/>
                    <a:pt x="7667" y="4859"/>
                  </a:cubicBezTo>
                  <a:lnTo>
                    <a:pt x="8333" y="4859"/>
                  </a:lnTo>
                  <a:cubicBezTo>
                    <a:pt x="8333" y="4859"/>
                    <a:pt x="8575" y="11755"/>
                    <a:pt x="8623" y="11755"/>
                  </a:cubicBezTo>
                  <a:cubicBezTo>
                    <a:pt x="9040" y="11815"/>
                    <a:pt x="9449" y="11842"/>
                    <a:pt x="9846" y="11842"/>
                  </a:cubicBezTo>
                  <a:cubicBezTo>
                    <a:pt x="13243" y="11842"/>
                    <a:pt x="15806" y="9863"/>
                    <a:pt x="15999" y="9735"/>
                  </a:cubicBezTo>
                  <a:cubicBezTo>
                    <a:pt x="15783" y="2955"/>
                    <a:pt x="11941" y="0"/>
                    <a:pt x="1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5195956" y="3769213"/>
              <a:ext cx="367336" cy="285311"/>
            </a:xfrm>
            <a:custGeom>
              <a:rect b="b" l="l" r="r" t="t"/>
              <a:pathLst>
                <a:path extrusionOk="0" h="4094" w="5271">
                  <a:moveTo>
                    <a:pt x="3213" y="0"/>
                  </a:moveTo>
                  <a:cubicBezTo>
                    <a:pt x="2710" y="0"/>
                    <a:pt x="2160" y="155"/>
                    <a:pt x="1653" y="472"/>
                  </a:cubicBezTo>
                  <a:cubicBezTo>
                    <a:pt x="498" y="1195"/>
                    <a:pt x="1" y="2484"/>
                    <a:pt x="546" y="3353"/>
                  </a:cubicBezTo>
                  <a:cubicBezTo>
                    <a:pt x="851" y="3841"/>
                    <a:pt x="1419" y="4094"/>
                    <a:pt x="2061" y="4094"/>
                  </a:cubicBezTo>
                  <a:cubicBezTo>
                    <a:pt x="2565" y="4094"/>
                    <a:pt x="3115" y="3939"/>
                    <a:pt x="3622" y="3622"/>
                  </a:cubicBezTo>
                  <a:cubicBezTo>
                    <a:pt x="4777" y="2899"/>
                    <a:pt x="5270" y="1610"/>
                    <a:pt x="4729" y="740"/>
                  </a:cubicBezTo>
                  <a:cubicBezTo>
                    <a:pt x="4424" y="253"/>
                    <a:pt x="3856" y="0"/>
                    <a:pt x="3213" y="0"/>
                  </a:cubicBezTo>
                  <a:close/>
                </a:path>
              </a:pathLst>
            </a:custGeom>
            <a:solidFill>
              <a:srgbClr val="FFD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5253241" y="3772419"/>
              <a:ext cx="248793" cy="229907"/>
            </a:xfrm>
            <a:custGeom>
              <a:rect b="b" l="l" r="r" t="t"/>
              <a:pathLst>
                <a:path extrusionOk="0" h="3299" w="3570">
                  <a:moveTo>
                    <a:pt x="2942" y="0"/>
                  </a:moveTo>
                  <a:cubicBezTo>
                    <a:pt x="2672" y="0"/>
                    <a:pt x="2430" y="194"/>
                    <a:pt x="2380" y="469"/>
                  </a:cubicBezTo>
                  <a:cubicBezTo>
                    <a:pt x="2363" y="540"/>
                    <a:pt x="2045" y="2144"/>
                    <a:pt x="834" y="2144"/>
                  </a:cubicBezTo>
                  <a:cubicBezTo>
                    <a:pt x="781" y="2144"/>
                    <a:pt x="727" y="2141"/>
                    <a:pt x="671" y="2135"/>
                  </a:cubicBezTo>
                  <a:cubicBezTo>
                    <a:pt x="650" y="2133"/>
                    <a:pt x="628" y="2131"/>
                    <a:pt x="607" y="2131"/>
                  </a:cubicBezTo>
                  <a:cubicBezTo>
                    <a:pt x="318" y="2131"/>
                    <a:pt x="67" y="2347"/>
                    <a:pt x="35" y="2641"/>
                  </a:cubicBezTo>
                  <a:cubicBezTo>
                    <a:pt x="1" y="2961"/>
                    <a:pt x="226" y="3247"/>
                    <a:pt x="541" y="3281"/>
                  </a:cubicBezTo>
                  <a:cubicBezTo>
                    <a:pt x="650" y="3294"/>
                    <a:pt x="753" y="3299"/>
                    <a:pt x="857" y="3299"/>
                  </a:cubicBezTo>
                  <a:cubicBezTo>
                    <a:pt x="2570" y="3299"/>
                    <a:pt x="3341" y="1620"/>
                    <a:pt x="3514" y="677"/>
                  </a:cubicBezTo>
                  <a:cubicBezTo>
                    <a:pt x="3570" y="365"/>
                    <a:pt x="3362" y="67"/>
                    <a:pt x="3051" y="11"/>
                  </a:cubicBezTo>
                  <a:cubicBezTo>
                    <a:pt x="3014" y="4"/>
                    <a:pt x="2978" y="0"/>
                    <a:pt x="2942" y="0"/>
                  </a:cubicBezTo>
                  <a:close/>
                </a:path>
              </a:pathLst>
            </a:custGeom>
            <a:solidFill>
              <a:srgbClr val="FFC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5372970" y="3812352"/>
              <a:ext cx="149903" cy="149903"/>
            </a:xfrm>
            <a:custGeom>
              <a:rect b="b" l="l" r="r" t="t"/>
              <a:pathLst>
                <a:path extrusionOk="0" h="2151" w="2151">
                  <a:moveTo>
                    <a:pt x="1073" y="0"/>
                  </a:moveTo>
                  <a:cubicBezTo>
                    <a:pt x="480" y="0"/>
                    <a:pt x="0" y="485"/>
                    <a:pt x="0" y="1077"/>
                  </a:cubicBezTo>
                  <a:cubicBezTo>
                    <a:pt x="0" y="1670"/>
                    <a:pt x="480" y="2150"/>
                    <a:pt x="1073" y="2150"/>
                  </a:cubicBezTo>
                  <a:cubicBezTo>
                    <a:pt x="1666" y="2150"/>
                    <a:pt x="2150" y="1670"/>
                    <a:pt x="2150" y="1077"/>
                  </a:cubicBezTo>
                  <a:cubicBezTo>
                    <a:pt x="2150" y="485"/>
                    <a:pt x="1666" y="0"/>
                    <a:pt x="1073" y="0"/>
                  </a:cubicBezTo>
                  <a:close/>
                </a:path>
              </a:pathLst>
            </a:custGeom>
            <a:solidFill>
              <a:srgbClr val="FFD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917832" y="3913403"/>
              <a:ext cx="184330" cy="111574"/>
            </a:xfrm>
            <a:custGeom>
              <a:rect b="b" l="l" r="r" t="t"/>
              <a:pathLst>
                <a:path extrusionOk="0" h="1601" w="2645">
                  <a:moveTo>
                    <a:pt x="651" y="1"/>
                  </a:moveTo>
                  <a:cubicBezTo>
                    <a:pt x="409" y="1"/>
                    <a:pt x="184" y="154"/>
                    <a:pt x="100" y="393"/>
                  </a:cubicBezTo>
                  <a:cubicBezTo>
                    <a:pt x="1" y="696"/>
                    <a:pt x="165" y="1025"/>
                    <a:pt x="468" y="1124"/>
                  </a:cubicBezTo>
                  <a:lnTo>
                    <a:pt x="1814" y="1570"/>
                  </a:lnTo>
                  <a:cubicBezTo>
                    <a:pt x="1874" y="1592"/>
                    <a:pt x="1935" y="1600"/>
                    <a:pt x="1995" y="1600"/>
                  </a:cubicBezTo>
                  <a:cubicBezTo>
                    <a:pt x="2238" y="1600"/>
                    <a:pt x="2463" y="1449"/>
                    <a:pt x="2545" y="1207"/>
                  </a:cubicBezTo>
                  <a:cubicBezTo>
                    <a:pt x="2644" y="904"/>
                    <a:pt x="2480" y="575"/>
                    <a:pt x="2177" y="475"/>
                  </a:cubicBezTo>
                  <a:lnTo>
                    <a:pt x="832" y="30"/>
                  </a:lnTo>
                  <a:cubicBezTo>
                    <a:pt x="772" y="10"/>
                    <a:pt x="711" y="1"/>
                    <a:pt x="651" y="1"/>
                  </a:cubicBezTo>
                  <a:close/>
                </a:path>
              </a:pathLst>
            </a:custGeom>
            <a:solidFill>
              <a:srgbClr val="FFC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896158" y="3857860"/>
              <a:ext cx="297646" cy="219872"/>
            </a:xfrm>
            <a:custGeom>
              <a:rect b="b" l="l" r="r" t="t"/>
              <a:pathLst>
                <a:path extrusionOk="0" h="3155" w="4271">
                  <a:moveTo>
                    <a:pt x="3629" y="0"/>
                  </a:moveTo>
                  <a:cubicBezTo>
                    <a:pt x="3473" y="0"/>
                    <a:pt x="3317" y="64"/>
                    <a:pt x="3202" y="191"/>
                  </a:cubicBezTo>
                  <a:lnTo>
                    <a:pt x="1627" y="1913"/>
                  </a:lnTo>
                  <a:lnTo>
                    <a:pt x="831" y="1644"/>
                  </a:lnTo>
                  <a:cubicBezTo>
                    <a:pt x="771" y="1625"/>
                    <a:pt x="710" y="1615"/>
                    <a:pt x="651" y="1615"/>
                  </a:cubicBezTo>
                  <a:cubicBezTo>
                    <a:pt x="408" y="1615"/>
                    <a:pt x="183" y="1769"/>
                    <a:pt x="100" y="2012"/>
                  </a:cubicBezTo>
                  <a:cubicBezTo>
                    <a:pt x="0" y="2311"/>
                    <a:pt x="165" y="2640"/>
                    <a:pt x="463" y="2739"/>
                  </a:cubicBezTo>
                  <a:lnTo>
                    <a:pt x="1618" y="3124"/>
                  </a:lnTo>
                  <a:cubicBezTo>
                    <a:pt x="1679" y="3146"/>
                    <a:pt x="1740" y="3154"/>
                    <a:pt x="1800" y="3154"/>
                  </a:cubicBezTo>
                  <a:cubicBezTo>
                    <a:pt x="1960" y="3154"/>
                    <a:pt x="2116" y="3089"/>
                    <a:pt x="2229" y="2968"/>
                  </a:cubicBezTo>
                  <a:lnTo>
                    <a:pt x="4054" y="965"/>
                  </a:lnTo>
                  <a:cubicBezTo>
                    <a:pt x="4271" y="732"/>
                    <a:pt x="4253" y="368"/>
                    <a:pt x="4015" y="152"/>
                  </a:cubicBezTo>
                  <a:cubicBezTo>
                    <a:pt x="3906" y="50"/>
                    <a:pt x="3768" y="0"/>
                    <a:pt x="3629" y="0"/>
                  </a:cubicBezTo>
                  <a:close/>
                </a:path>
              </a:pathLst>
            </a:custGeom>
            <a:solidFill>
              <a:srgbClr val="FFD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125580" y="3709837"/>
              <a:ext cx="284126" cy="327752"/>
            </a:xfrm>
            <a:custGeom>
              <a:rect b="b" l="l" r="r" t="t"/>
              <a:pathLst>
                <a:path extrusionOk="0" h="4703" w="4077">
                  <a:moveTo>
                    <a:pt x="2497" y="0"/>
                  </a:moveTo>
                  <a:cubicBezTo>
                    <a:pt x="1853" y="675"/>
                    <a:pt x="788" y="2003"/>
                    <a:pt x="1" y="4063"/>
                  </a:cubicBezTo>
                  <a:cubicBezTo>
                    <a:pt x="433" y="4461"/>
                    <a:pt x="1013" y="4703"/>
                    <a:pt x="1645" y="4703"/>
                  </a:cubicBezTo>
                  <a:cubicBezTo>
                    <a:pt x="2990" y="4703"/>
                    <a:pt x="4076" y="3617"/>
                    <a:pt x="4076" y="2272"/>
                  </a:cubicBezTo>
                  <a:cubicBezTo>
                    <a:pt x="4076" y="1233"/>
                    <a:pt x="3419" y="342"/>
                    <a:pt x="2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819070" y="3709837"/>
              <a:ext cx="284056" cy="327752"/>
            </a:xfrm>
            <a:custGeom>
              <a:rect b="b" l="l" r="r" t="t"/>
              <a:pathLst>
                <a:path extrusionOk="0" h="4703" w="4076">
                  <a:moveTo>
                    <a:pt x="1580" y="0"/>
                  </a:moveTo>
                  <a:cubicBezTo>
                    <a:pt x="658" y="342"/>
                    <a:pt x="1" y="1233"/>
                    <a:pt x="1" y="2272"/>
                  </a:cubicBezTo>
                  <a:cubicBezTo>
                    <a:pt x="1" y="3617"/>
                    <a:pt x="1091" y="4703"/>
                    <a:pt x="2432" y="4703"/>
                  </a:cubicBezTo>
                  <a:cubicBezTo>
                    <a:pt x="3064" y="4703"/>
                    <a:pt x="3643" y="4461"/>
                    <a:pt x="4076" y="4063"/>
                  </a:cubicBezTo>
                  <a:cubicBezTo>
                    <a:pt x="3289" y="2003"/>
                    <a:pt x="2229" y="675"/>
                    <a:pt x="1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955256" y="1455140"/>
              <a:ext cx="450825" cy="1041169"/>
            </a:xfrm>
            <a:custGeom>
              <a:rect b="b" l="l" r="r" t="t"/>
              <a:pathLst>
                <a:path extrusionOk="0" h="14940" w="6469">
                  <a:moveTo>
                    <a:pt x="3232" y="0"/>
                  </a:moveTo>
                  <a:cubicBezTo>
                    <a:pt x="1450" y="0"/>
                    <a:pt x="0" y="1450"/>
                    <a:pt x="0" y="3237"/>
                  </a:cubicBezTo>
                  <a:cubicBezTo>
                    <a:pt x="0" y="5023"/>
                    <a:pt x="1450" y="14939"/>
                    <a:pt x="3232" y="14939"/>
                  </a:cubicBezTo>
                  <a:cubicBezTo>
                    <a:pt x="5019" y="14939"/>
                    <a:pt x="6468" y="5023"/>
                    <a:pt x="6468" y="3237"/>
                  </a:cubicBezTo>
                  <a:cubicBezTo>
                    <a:pt x="6468" y="1450"/>
                    <a:pt x="5019" y="0"/>
                    <a:pt x="3232" y="0"/>
                  </a:cubicBezTo>
                  <a:close/>
                </a:path>
              </a:pathLst>
            </a:custGeom>
            <a:solidFill>
              <a:srgbClr val="9E4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4309493" y="1521764"/>
              <a:ext cx="145722" cy="145373"/>
            </a:xfrm>
            <a:custGeom>
              <a:rect b="b" l="l" r="r" t="t"/>
              <a:pathLst>
                <a:path extrusionOk="0" h="2086" w="2091">
                  <a:moveTo>
                    <a:pt x="1048" y="1"/>
                  </a:moveTo>
                  <a:cubicBezTo>
                    <a:pt x="468" y="1"/>
                    <a:pt x="1" y="468"/>
                    <a:pt x="1" y="1043"/>
                  </a:cubicBezTo>
                  <a:cubicBezTo>
                    <a:pt x="1" y="1619"/>
                    <a:pt x="468" y="2086"/>
                    <a:pt x="1048" y="2086"/>
                  </a:cubicBezTo>
                  <a:cubicBezTo>
                    <a:pt x="1623" y="2086"/>
                    <a:pt x="2091" y="1619"/>
                    <a:pt x="2091" y="1043"/>
                  </a:cubicBezTo>
                  <a:cubicBezTo>
                    <a:pt x="2091" y="468"/>
                    <a:pt x="1623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4866389" y="2193232"/>
              <a:ext cx="222869" cy="222869"/>
            </a:xfrm>
            <a:custGeom>
              <a:rect b="b" l="l" r="r" t="t"/>
              <a:pathLst>
                <a:path extrusionOk="0" h="3198" w="3198">
                  <a:moveTo>
                    <a:pt x="1597" y="0"/>
                  </a:moveTo>
                  <a:cubicBezTo>
                    <a:pt x="715" y="0"/>
                    <a:pt x="1" y="719"/>
                    <a:pt x="1" y="1601"/>
                  </a:cubicBezTo>
                  <a:cubicBezTo>
                    <a:pt x="1" y="2484"/>
                    <a:pt x="715" y="3198"/>
                    <a:pt x="1597" y="3198"/>
                  </a:cubicBezTo>
                  <a:cubicBezTo>
                    <a:pt x="2480" y="3198"/>
                    <a:pt x="3198" y="2484"/>
                    <a:pt x="3198" y="1601"/>
                  </a:cubicBezTo>
                  <a:cubicBezTo>
                    <a:pt x="3198" y="719"/>
                    <a:pt x="2480" y="0"/>
                    <a:pt x="1597" y="0"/>
                  </a:cubicBezTo>
                  <a:close/>
                </a:path>
              </a:pathLst>
            </a:custGeom>
            <a:solidFill>
              <a:srgbClr val="FFC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4917682" y="2244455"/>
              <a:ext cx="120355" cy="120424"/>
            </a:xfrm>
            <a:custGeom>
              <a:rect b="b" l="l" r="r" t="t"/>
              <a:pathLst>
                <a:path extrusionOk="0" h="1728" w="1727">
                  <a:moveTo>
                    <a:pt x="861" y="1"/>
                  </a:moveTo>
                  <a:cubicBezTo>
                    <a:pt x="390" y="1"/>
                    <a:pt x="0" y="390"/>
                    <a:pt x="0" y="866"/>
                  </a:cubicBezTo>
                  <a:cubicBezTo>
                    <a:pt x="0" y="1342"/>
                    <a:pt x="390" y="1727"/>
                    <a:pt x="861" y="1727"/>
                  </a:cubicBezTo>
                  <a:cubicBezTo>
                    <a:pt x="1337" y="1727"/>
                    <a:pt x="1726" y="1342"/>
                    <a:pt x="1726" y="866"/>
                  </a:cubicBezTo>
                  <a:cubicBezTo>
                    <a:pt x="1726" y="390"/>
                    <a:pt x="1337" y="1"/>
                    <a:pt x="861" y="1"/>
                  </a:cubicBezTo>
                  <a:close/>
                </a:path>
              </a:pathLst>
            </a:custGeom>
            <a:solidFill>
              <a:srgbClr val="F2A8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4140981" y="2193232"/>
              <a:ext cx="222590" cy="222869"/>
            </a:xfrm>
            <a:custGeom>
              <a:rect b="b" l="l" r="r" t="t"/>
              <a:pathLst>
                <a:path extrusionOk="0" h="3198" w="3194">
                  <a:moveTo>
                    <a:pt x="1597" y="0"/>
                  </a:moveTo>
                  <a:cubicBezTo>
                    <a:pt x="714" y="0"/>
                    <a:pt x="0" y="719"/>
                    <a:pt x="0" y="1601"/>
                  </a:cubicBezTo>
                  <a:cubicBezTo>
                    <a:pt x="0" y="2484"/>
                    <a:pt x="714" y="3198"/>
                    <a:pt x="1597" y="3198"/>
                  </a:cubicBezTo>
                  <a:cubicBezTo>
                    <a:pt x="2479" y="3198"/>
                    <a:pt x="3193" y="2484"/>
                    <a:pt x="3193" y="1601"/>
                  </a:cubicBezTo>
                  <a:cubicBezTo>
                    <a:pt x="3193" y="719"/>
                    <a:pt x="2479" y="0"/>
                    <a:pt x="1597" y="0"/>
                  </a:cubicBezTo>
                  <a:close/>
                </a:path>
              </a:pathLst>
            </a:custGeom>
            <a:solidFill>
              <a:srgbClr val="FFC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4192204" y="2244455"/>
              <a:ext cx="120076" cy="120424"/>
            </a:xfrm>
            <a:custGeom>
              <a:rect b="b" l="l" r="r" t="t"/>
              <a:pathLst>
                <a:path extrusionOk="0" h="1728" w="1723">
                  <a:moveTo>
                    <a:pt x="862" y="1"/>
                  </a:moveTo>
                  <a:cubicBezTo>
                    <a:pt x="386" y="1"/>
                    <a:pt x="1" y="390"/>
                    <a:pt x="1" y="866"/>
                  </a:cubicBezTo>
                  <a:cubicBezTo>
                    <a:pt x="1" y="1342"/>
                    <a:pt x="386" y="1727"/>
                    <a:pt x="862" y="1727"/>
                  </a:cubicBezTo>
                  <a:cubicBezTo>
                    <a:pt x="1338" y="1727"/>
                    <a:pt x="1723" y="1342"/>
                    <a:pt x="1723" y="866"/>
                  </a:cubicBezTo>
                  <a:cubicBezTo>
                    <a:pt x="1723" y="390"/>
                    <a:pt x="1338" y="1"/>
                    <a:pt x="862" y="1"/>
                  </a:cubicBezTo>
                  <a:close/>
                </a:path>
              </a:pathLst>
            </a:custGeom>
            <a:solidFill>
              <a:srgbClr val="F2A8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257643" y="1509081"/>
              <a:ext cx="714671" cy="1764481"/>
            </a:xfrm>
            <a:custGeom>
              <a:rect b="b" l="l" r="r" t="t"/>
              <a:pathLst>
                <a:path extrusionOk="0" h="25319" w="10255">
                  <a:moveTo>
                    <a:pt x="4985" y="1"/>
                  </a:moveTo>
                  <a:cubicBezTo>
                    <a:pt x="2289" y="1"/>
                    <a:pt x="83" y="2207"/>
                    <a:pt x="83" y="4903"/>
                  </a:cubicBezTo>
                  <a:lnTo>
                    <a:pt x="83" y="11102"/>
                  </a:lnTo>
                  <a:cubicBezTo>
                    <a:pt x="83" y="13452"/>
                    <a:pt x="1757" y="15429"/>
                    <a:pt x="3972" y="15896"/>
                  </a:cubicBezTo>
                  <a:lnTo>
                    <a:pt x="3972" y="17635"/>
                  </a:lnTo>
                  <a:lnTo>
                    <a:pt x="1" y="17635"/>
                  </a:lnTo>
                  <a:lnTo>
                    <a:pt x="1" y="25319"/>
                  </a:lnTo>
                  <a:lnTo>
                    <a:pt x="10254" y="25319"/>
                  </a:lnTo>
                  <a:lnTo>
                    <a:pt x="10254" y="17635"/>
                  </a:lnTo>
                  <a:lnTo>
                    <a:pt x="6287" y="17635"/>
                  </a:lnTo>
                  <a:lnTo>
                    <a:pt x="6287" y="15887"/>
                  </a:lnTo>
                  <a:cubicBezTo>
                    <a:pt x="8481" y="15403"/>
                    <a:pt x="10138" y="13439"/>
                    <a:pt x="10138" y="11102"/>
                  </a:cubicBezTo>
                  <a:lnTo>
                    <a:pt x="10138" y="4903"/>
                  </a:lnTo>
                  <a:cubicBezTo>
                    <a:pt x="10138" y="2207"/>
                    <a:pt x="7931" y="1"/>
                    <a:pt x="5236" y="1"/>
                  </a:cubicBezTo>
                  <a:close/>
                </a:path>
              </a:pathLst>
            </a:custGeom>
            <a:solidFill>
              <a:srgbClr val="FFD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4263358" y="1474514"/>
              <a:ext cx="700803" cy="486018"/>
            </a:xfrm>
            <a:custGeom>
              <a:rect b="b" l="l" r="r" t="t"/>
              <a:pathLst>
                <a:path extrusionOk="0" h="6974" w="10056">
                  <a:moveTo>
                    <a:pt x="5855" y="1"/>
                  </a:moveTo>
                  <a:cubicBezTo>
                    <a:pt x="2724" y="1"/>
                    <a:pt x="1710" y="1691"/>
                    <a:pt x="1710" y="1691"/>
                  </a:cubicBezTo>
                  <a:cubicBezTo>
                    <a:pt x="503" y="2080"/>
                    <a:pt x="1" y="2967"/>
                    <a:pt x="1" y="4265"/>
                  </a:cubicBezTo>
                  <a:lnTo>
                    <a:pt x="1" y="6710"/>
                  </a:lnTo>
                  <a:cubicBezTo>
                    <a:pt x="1" y="6710"/>
                    <a:pt x="9112" y="6973"/>
                    <a:pt x="10056" y="6973"/>
                  </a:cubicBezTo>
                  <a:lnTo>
                    <a:pt x="10056" y="4062"/>
                  </a:lnTo>
                  <a:cubicBezTo>
                    <a:pt x="10056" y="1899"/>
                    <a:pt x="8299" y="60"/>
                    <a:pt x="6088" y="4"/>
                  </a:cubicBezTo>
                  <a:cubicBezTo>
                    <a:pt x="6009" y="2"/>
                    <a:pt x="5932" y="1"/>
                    <a:pt x="5855" y="1"/>
                  </a:cubicBezTo>
                  <a:close/>
                </a:path>
              </a:pathLst>
            </a:custGeom>
            <a:solidFill>
              <a:srgbClr val="BF63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4263358" y="1474514"/>
              <a:ext cx="441486" cy="467620"/>
            </a:xfrm>
            <a:custGeom>
              <a:rect b="b" l="l" r="r" t="t"/>
              <a:pathLst>
                <a:path extrusionOk="0" h="6710" w="6335">
                  <a:moveTo>
                    <a:pt x="5855" y="1"/>
                  </a:moveTo>
                  <a:cubicBezTo>
                    <a:pt x="2724" y="1"/>
                    <a:pt x="1710" y="1691"/>
                    <a:pt x="1710" y="1691"/>
                  </a:cubicBezTo>
                  <a:cubicBezTo>
                    <a:pt x="503" y="2080"/>
                    <a:pt x="1" y="2967"/>
                    <a:pt x="1" y="4265"/>
                  </a:cubicBezTo>
                  <a:lnTo>
                    <a:pt x="1" y="6710"/>
                  </a:lnTo>
                  <a:lnTo>
                    <a:pt x="1005" y="6710"/>
                  </a:lnTo>
                  <a:lnTo>
                    <a:pt x="1005" y="4265"/>
                  </a:lnTo>
                  <a:cubicBezTo>
                    <a:pt x="1005" y="2967"/>
                    <a:pt x="1507" y="2080"/>
                    <a:pt x="2714" y="1691"/>
                  </a:cubicBezTo>
                  <a:cubicBezTo>
                    <a:pt x="2714" y="1691"/>
                    <a:pt x="3614" y="194"/>
                    <a:pt x="6335" y="17"/>
                  </a:cubicBezTo>
                  <a:cubicBezTo>
                    <a:pt x="6253" y="12"/>
                    <a:pt x="6170" y="4"/>
                    <a:pt x="6088" y="4"/>
                  </a:cubicBezTo>
                  <a:cubicBezTo>
                    <a:pt x="6009" y="2"/>
                    <a:pt x="5932" y="1"/>
                    <a:pt x="5855" y="1"/>
                  </a:cubicBezTo>
                  <a:close/>
                </a:path>
              </a:pathLst>
            </a:custGeom>
            <a:solidFill>
              <a:srgbClr val="9E4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4263358" y="1791606"/>
              <a:ext cx="703521" cy="218060"/>
            </a:xfrm>
            <a:custGeom>
              <a:rect b="b" l="l" r="r" t="t"/>
              <a:pathLst>
                <a:path extrusionOk="0" h="3129" w="10095">
                  <a:moveTo>
                    <a:pt x="1" y="1"/>
                  </a:moveTo>
                  <a:lnTo>
                    <a:pt x="1" y="3129"/>
                  </a:lnTo>
                  <a:lnTo>
                    <a:pt x="10094" y="3129"/>
                  </a:lnTo>
                  <a:lnTo>
                    <a:pt x="100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263358" y="1960466"/>
              <a:ext cx="703521" cy="49201"/>
            </a:xfrm>
            <a:custGeom>
              <a:rect b="b" l="l" r="r" t="t"/>
              <a:pathLst>
                <a:path extrusionOk="0" h="706" w="10095">
                  <a:moveTo>
                    <a:pt x="1" y="0"/>
                  </a:moveTo>
                  <a:lnTo>
                    <a:pt x="1" y="706"/>
                  </a:lnTo>
                  <a:lnTo>
                    <a:pt x="10094" y="706"/>
                  </a:lnTo>
                  <a:lnTo>
                    <a:pt x="100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4263358" y="1791606"/>
              <a:ext cx="703521" cy="49201"/>
            </a:xfrm>
            <a:custGeom>
              <a:rect b="b" l="l" r="r" t="t"/>
              <a:pathLst>
                <a:path extrusionOk="0" h="706" w="10095">
                  <a:moveTo>
                    <a:pt x="1" y="1"/>
                  </a:moveTo>
                  <a:lnTo>
                    <a:pt x="1" y="706"/>
                  </a:lnTo>
                  <a:lnTo>
                    <a:pt x="10094" y="706"/>
                  </a:lnTo>
                  <a:lnTo>
                    <a:pt x="100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4193110" y="2664480"/>
              <a:ext cx="841298" cy="948551"/>
            </a:xfrm>
            <a:custGeom>
              <a:rect b="b" l="l" r="r" t="t"/>
              <a:pathLst>
                <a:path extrusionOk="0" h="13611" w="12072">
                  <a:moveTo>
                    <a:pt x="3378" y="1"/>
                  </a:moveTo>
                  <a:cubicBezTo>
                    <a:pt x="3360" y="1"/>
                    <a:pt x="3342" y="4"/>
                    <a:pt x="3324" y="9"/>
                  </a:cubicBezTo>
                  <a:lnTo>
                    <a:pt x="213" y="831"/>
                  </a:lnTo>
                  <a:cubicBezTo>
                    <a:pt x="83" y="866"/>
                    <a:pt x="1" y="1013"/>
                    <a:pt x="31" y="1164"/>
                  </a:cubicBezTo>
                  <a:cubicBezTo>
                    <a:pt x="40" y="1212"/>
                    <a:pt x="1204" y="6166"/>
                    <a:pt x="784" y="11145"/>
                  </a:cubicBezTo>
                  <a:cubicBezTo>
                    <a:pt x="582" y="13529"/>
                    <a:pt x="1704" y="13604"/>
                    <a:pt x="2078" y="13604"/>
                  </a:cubicBezTo>
                  <a:cubicBezTo>
                    <a:pt x="2103" y="13604"/>
                    <a:pt x="2125" y="13604"/>
                    <a:pt x="2143" y="13604"/>
                  </a:cubicBezTo>
                  <a:cubicBezTo>
                    <a:pt x="2166" y="13604"/>
                    <a:pt x="2182" y="13604"/>
                    <a:pt x="2190" y="13607"/>
                  </a:cubicBezTo>
                  <a:cubicBezTo>
                    <a:pt x="2197" y="13609"/>
                    <a:pt x="4116" y="13610"/>
                    <a:pt x="6036" y="13610"/>
                  </a:cubicBezTo>
                  <a:cubicBezTo>
                    <a:pt x="7956" y="13610"/>
                    <a:pt x="9876" y="13609"/>
                    <a:pt x="9882" y="13607"/>
                  </a:cubicBezTo>
                  <a:cubicBezTo>
                    <a:pt x="9891" y="13604"/>
                    <a:pt x="9907" y="13604"/>
                    <a:pt x="9930" y="13604"/>
                  </a:cubicBezTo>
                  <a:cubicBezTo>
                    <a:pt x="9948" y="13604"/>
                    <a:pt x="9969" y="13604"/>
                    <a:pt x="9995" y="13604"/>
                  </a:cubicBezTo>
                  <a:cubicBezTo>
                    <a:pt x="10369" y="13604"/>
                    <a:pt x="11491" y="13529"/>
                    <a:pt x="11289" y="11145"/>
                  </a:cubicBezTo>
                  <a:cubicBezTo>
                    <a:pt x="10865" y="6166"/>
                    <a:pt x="12033" y="1212"/>
                    <a:pt x="12041" y="1164"/>
                  </a:cubicBezTo>
                  <a:cubicBezTo>
                    <a:pt x="12072" y="1013"/>
                    <a:pt x="11989" y="866"/>
                    <a:pt x="11860" y="831"/>
                  </a:cubicBezTo>
                  <a:lnTo>
                    <a:pt x="8749" y="9"/>
                  </a:lnTo>
                  <a:cubicBezTo>
                    <a:pt x="8731" y="4"/>
                    <a:pt x="8713" y="1"/>
                    <a:pt x="8694" y="1"/>
                  </a:cubicBezTo>
                  <a:cubicBezTo>
                    <a:pt x="8642" y="1"/>
                    <a:pt x="8590" y="23"/>
                    <a:pt x="8546" y="61"/>
                  </a:cubicBezTo>
                  <a:cubicBezTo>
                    <a:pt x="8489" y="113"/>
                    <a:pt x="8455" y="191"/>
                    <a:pt x="8455" y="278"/>
                  </a:cubicBezTo>
                  <a:cubicBezTo>
                    <a:pt x="8455" y="2752"/>
                    <a:pt x="6287" y="2904"/>
                    <a:pt x="6036" y="2912"/>
                  </a:cubicBezTo>
                  <a:cubicBezTo>
                    <a:pt x="5785" y="2904"/>
                    <a:pt x="3618" y="2752"/>
                    <a:pt x="3618" y="278"/>
                  </a:cubicBezTo>
                  <a:cubicBezTo>
                    <a:pt x="3618" y="191"/>
                    <a:pt x="3583" y="113"/>
                    <a:pt x="3527" y="61"/>
                  </a:cubicBezTo>
                  <a:cubicBezTo>
                    <a:pt x="3482" y="23"/>
                    <a:pt x="3430" y="1"/>
                    <a:pt x="3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5514929" y="3406196"/>
              <a:ext cx="70" cy="7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D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4193110" y="2697931"/>
              <a:ext cx="276251" cy="915169"/>
            </a:xfrm>
            <a:custGeom>
              <a:rect b="b" l="l" r="r" t="t"/>
              <a:pathLst>
                <a:path extrusionOk="0" h="13132" w="3964">
                  <a:moveTo>
                    <a:pt x="1541" y="1"/>
                  </a:moveTo>
                  <a:lnTo>
                    <a:pt x="213" y="351"/>
                  </a:lnTo>
                  <a:cubicBezTo>
                    <a:pt x="83" y="386"/>
                    <a:pt x="1" y="533"/>
                    <a:pt x="31" y="684"/>
                  </a:cubicBezTo>
                  <a:cubicBezTo>
                    <a:pt x="40" y="732"/>
                    <a:pt x="1204" y="5690"/>
                    <a:pt x="784" y="10665"/>
                  </a:cubicBezTo>
                  <a:cubicBezTo>
                    <a:pt x="582" y="13049"/>
                    <a:pt x="1704" y="13124"/>
                    <a:pt x="2078" y="13124"/>
                  </a:cubicBezTo>
                  <a:cubicBezTo>
                    <a:pt x="2103" y="13124"/>
                    <a:pt x="2125" y="13124"/>
                    <a:pt x="2143" y="13124"/>
                  </a:cubicBezTo>
                  <a:cubicBezTo>
                    <a:pt x="2166" y="13124"/>
                    <a:pt x="2182" y="13124"/>
                    <a:pt x="2190" y="13127"/>
                  </a:cubicBezTo>
                  <a:cubicBezTo>
                    <a:pt x="2194" y="13127"/>
                    <a:pt x="2939" y="13131"/>
                    <a:pt x="3964" y="13131"/>
                  </a:cubicBezTo>
                  <a:cubicBezTo>
                    <a:pt x="3384" y="13118"/>
                    <a:pt x="2060" y="12837"/>
                    <a:pt x="2268" y="9874"/>
                  </a:cubicBezTo>
                  <a:cubicBezTo>
                    <a:pt x="2592" y="5301"/>
                    <a:pt x="1697" y="758"/>
                    <a:pt x="1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4758160" y="2697931"/>
              <a:ext cx="276251" cy="915169"/>
            </a:xfrm>
            <a:custGeom>
              <a:rect b="b" l="l" r="r" t="t"/>
              <a:pathLst>
                <a:path extrusionOk="0" h="13132" w="3964">
                  <a:moveTo>
                    <a:pt x="2423" y="1"/>
                  </a:moveTo>
                  <a:cubicBezTo>
                    <a:pt x="2268" y="758"/>
                    <a:pt x="1372" y="5301"/>
                    <a:pt x="1697" y="9874"/>
                  </a:cubicBezTo>
                  <a:cubicBezTo>
                    <a:pt x="1904" y="12837"/>
                    <a:pt x="580" y="13118"/>
                    <a:pt x="1" y="13131"/>
                  </a:cubicBezTo>
                  <a:cubicBezTo>
                    <a:pt x="1026" y="13131"/>
                    <a:pt x="1770" y="13127"/>
                    <a:pt x="1774" y="13127"/>
                  </a:cubicBezTo>
                  <a:cubicBezTo>
                    <a:pt x="1783" y="13124"/>
                    <a:pt x="1799" y="13124"/>
                    <a:pt x="1822" y="13124"/>
                  </a:cubicBezTo>
                  <a:cubicBezTo>
                    <a:pt x="1840" y="13124"/>
                    <a:pt x="1861" y="13124"/>
                    <a:pt x="1887" y="13124"/>
                  </a:cubicBezTo>
                  <a:cubicBezTo>
                    <a:pt x="2261" y="13124"/>
                    <a:pt x="3383" y="13049"/>
                    <a:pt x="3181" y="10665"/>
                  </a:cubicBezTo>
                  <a:cubicBezTo>
                    <a:pt x="2761" y="5690"/>
                    <a:pt x="3925" y="732"/>
                    <a:pt x="3933" y="684"/>
                  </a:cubicBezTo>
                  <a:cubicBezTo>
                    <a:pt x="3964" y="533"/>
                    <a:pt x="3881" y="386"/>
                    <a:pt x="3752" y="351"/>
                  </a:cubicBezTo>
                  <a:lnTo>
                    <a:pt x="24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5024099" y="3575334"/>
              <a:ext cx="7317" cy="70"/>
            </a:xfrm>
            <a:custGeom>
              <a:rect b="b" l="l" r="r" t="t"/>
              <a:pathLst>
                <a:path extrusionOk="0" h="1" w="105">
                  <a:moveTo>
                    <a:pt x="104" y="1"/>
                  </a:moveTo>
                  <a:lnTo>
                    <a:pt x="0" y="1"/>
                  </a:lnTo>
                  <a:cubicBezTo>
                    <a:pt x="39" y="1"/>
                    <a:pt x="74" y="1"/>
                    <a:pt x="104" y="1"/>
                  </a:cubicBezTo>
                  <a:close/>
                </a:path>
              </a:pathLst>
            </a:custGeom>
            <a:solidFill>
              <a:srgbClr val="78D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4339947" y="3612758"/>
              <a:ext cx="547624" cy="59446"/>
            </a:xfrm>
            <a:custGeom>
              <a:rect b="b" l="l" r="r" t="t"/>
              <a:pathLst>
                <a:path extrusionOk="0" h="853" w="7858">
                  <a:moveTo>
                    <a:pt x="1" y="0"/>
                  </a:moveTo>
                  <a:lnTo>
                    <a:pt x="1" y="852"/>
                  </a:lnTo>
                  <a:lnTo>
                    <a:pt x="7858" y="852"/>
                  </a:lnTo>
                  <a:lnTo>
                    <a:pt x="7858" y="0"/>
                  </a:lnTo>
                  <a:close/>
                </a:path>
              </a:pathLst>
            </a:custGeom>
            <a:solidFill>
              <a:srgbClr val="EAE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832032" y="3225488"/>
              <a:ext cx="811749" cy="736693"/>
            </a:xfrm>
            <a:custGeom>
              <a:rect b="b" l="l" r="r" t="t"/>
              <a:pathLst>
                <a:path extrusionOk="0" h="10571" w="11648">
                  <a:moveTo>
                    <a:pt x="5824" y="0"/>
                  </a:moveTo>
                  <a:cubicBezTo>
                    <a:pt x="4446" y="0"/>
                    <a:pt x="3070" y="536"/>
                    <a:pt x="2034" y="1603"/>
                  </a:cubicBezTo>
                  <a:cubicBezTo>
                    <a:pt x="1" y="3697"/>
                    <a:pt x="48" y="7041"/>
                    <a:pt x="2142" y="9074"/>
                  </a:cubicBezTo>
                  <a:cubicBezTo>
                    <a:pt x="3169" y="10074"/>
                    <a:pt x="4496" y="10570"/>
                    <a:pt x="5822" y="10570"/>
                  </a:cubicBezTo>
                  <a:cubicBezTo>
                    <a:pt x="7200" y="10570"/>
                    <a:pt x="8577" y="10034"/>
                    <a:pt x="9614" y="8966"/>
                  </a:cubicBezTo>
                  <a:cubicBezTo>
                    <a:pt x="11647" y="6877"/>
                    <a:pt x="11600" y="3528"/>
                    <a:pt x="9506" y="1495"/>
                  </a:cubicBezTo>
                  <a:cubicBezTo>
                    <a:pt x="8478" y="497"/>
                    <a:pt x="7150" y="0"/>
                    <a:pt x="5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869456" y="3225558"/>
              <a:ext cx="403157" cy="409568"/>
            </a:xfrm>
            <a:custGeom>
              <a:rect b="b" l="l" r="r" t="t"/>
              <a:pathLst>
                <a:path extrusionOk="0" h="5877" w="5785">
                  <a:moveTo>
                    <a:pt x="5326" y="1"/>
                  </a:moveTo>
                  <a:cubicBezTo>
                    <a:pt x="5222" y="1"/>
                    <a:pt x="5118" y="4"/>
                    <a:pt x="5014" y="10"/>
                  </a:cubicBezTo>
                  <a:cubicBezTo>
                    <a:pt x="5075" y="1321"/>
                    <a:pt x="4616" y="2657"/>
                    <a:pt x="3630" y="3674"/>
                  </a:cubicBezTo>
                  <a:cubicBezTo>
                    <a:pt x="2668" y="4666"/>
                    <a:pt x="1385" y="5163"/>
                    <a:pt x="102" y="5163"/>
                  </a:cubicBezTo>
                  <a:cubicBezTo>
                    <a:pt x="70" y="5163"/>
                    <a:pt x="37" y="5163"/>
                    <a:pt x="4" y="5162"/>
                  </a:cubicBezTo>
                  <a:lnTo>
                    <a:pt x="4" y="5162"/>
                  </a:lnTo>
                  <a:cubicBezTo>
                    <a:pt x="0" y="5400"/>
                    <a:pt x="9" y="5643"/>
                    <a:pt x="35" y="5876"/>
                  </a:cubicBezTo>
                  <a:cubicBezTo>
                    <a:pt x="57" y="5877"/>
                    <a:pt x="79" y="5877"/>
                    <a:pt x="101" y="5877"/>
                  </a:cubicBezTo>
                  <a:cubicBezTo>
                    <a:pt x="1571" y="5877"/>
                    <a:pt x="3041" y="5306"/>
                    <a:pt x="4140" y="4172"/>
                  </a:cubicBezTo>
                  <a:cubicBezTo>
                    <a:pt x="5261" y="3021"/>
                    <a:pt x="5784" y="1511"/>
                    <a:pt x="5728" y="18"/>
                  </a:cubicBezTo>
                  <a:cubicBezTo>
                    <a:pt x="5594" y="6"/>
                    <a:pt x="5460" y="1"/>
                    <a:pt x="5326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5203204" y="3552406"/>
              <a:ext cx="403157" cy="409777"/>
            </a:xfrm>
            <a:custGeom>
              <a:rect b="b" l="l" r="r" t="t"/>
              <a:pathLst>
                <a:path extrusionOk="0" h="5880" w="5785">
                  <a:moveTo>
                    <a:pt x="5700" y="1"/>
                  </a:moveTo>
                  <a:cubicBezTo>
                    <a:pt x="4224" y="1"/>
                    <a:pt x="2752" y="568"/>
                    <a:pt x="1644" y="1710"/>
                  </a:cubicBezTo>
                  <a:cubicBezTo>
                    <a:pt x="524" y="2861"/>
                    <a:pt x="0" y="4370"/>
                    <a:pt x="57" y="5863"/>
                  </a:cubicBezTo>
                  <a:cubicBezTo>
                    <a:pt x="201" y="5874"/>
                    <a:pt x="345" y="5879"/>
                    <a:pt x="489" y="5879"/>
                  </a:cubicBezTo>
                  <a:cubicBezTo>
                    <a:pt x="583" y="5879"/>
                    <a:pt x="677" y="5877"/>
                    <a:pt x="770" y="5872"/>
                  </a:cubicBezTo>
                  <a:cubicBezTo>
                    <a:pt x="710" y="4557"/>
                    <a:pt x="1168" y="3220"/>
                    <a:pt x="2155" y="2207"/>
                  </a:cubicBezTo>
                  <a:cubicBezTo>
                    <a:pt x="3121" y="1212"/>
                    <a:pt x="4410" y="714"/>
                    <a:pt x="5698" y="714"/>
                  </a:cubicBezTo>
                  <a:cubicBezTo>
                    <a:pt x="5726" y="714"/>
                    <a:pt x="5753" y="714"/>
                    <a:pt x="5780" y="715"/>
                  </a:cubicBezTo>
                  <a:cubicBezTo>
                    <a:pt x="5785" y="477"/>
                    <a:pt x="5776" y="239"/>
                    <a:pt x="5750" y="1"/>
                  </a:cubicBezTo>
                  <a:cubicBezTo>
                    <a:pt x="5733" y="1"/>
                    <a:pt x="5717" y="1"/>
                    <a:pt x="570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4957196" y="3319988"/>
              <a:ext cx="561771" cy="547903"/>
            </a:xfrm>
            <a:custGeom>
              <a:rect b="b" l="l" r="r" t="t"/>
              <a:pathLst>
                <a:path extrusionOk="0" h="7862" w="8061">
                  <a:moveTo>
                    <a:pt x="498" y="0"/>
                  </a:moveTo>
                  <a:cubicBezTo>
                    <a:pt x="407" y="78"/>
                    <a:pt x="320" y="160"/>
                    <a:pt x="238" y="247"/>
                  </a:cubicBezTo>
                  <a:cubicBezTo>
                    <a:pt x="151" y="333"/>
                    <a:pt x="74" y="424"/>
                    <a:pt x="0" y="511"/>
                  </a:cubicBezTo>
                  <a:lnTo>
                    <a:pt x="7563" y="7861"/>
                  </a:lnTo>
                  <a:cubicBezTo>
                    <a:pt x="7649" y="7779"/>
                    <a:pt x="7736" y="7697"/>
                    <a:pt x="7818" y="7610"/>
                  </a:cubicBezTo>
                  <a:cubicBezTo>
                    <a:pt x="7904" y="7528"/>
                    <a:pt x="7982" y="7437"/>
                    <a:pt x="8060" y="7346"/>
                  </a:cubicBezTo>
                  <a:lnTo>
                    <a:pt x="498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4964096" y="3313019"/>
              <a:ext cx="547624" cy="561771"/>
            </a:xfrm>
            <a:custGeom>
              <a:rect b="b" l="l" r="r" t="t"/>
              <a:pathLst>
                <a:path extrusionOk="0" h="8061" w="7858">
                  <a:moveTo>
                    <a:pt x="7347" y="1"/>
                  </a:moveTo>
                  <a:lnTo>
                    <a:pt x="1" y="7563"/>
                  </a:lnTo>
                  <a:cubicBezTo>
                    <a:pt x="78" y="7650"/>
                    <a:pt x="161" y="7736"/>
                    <a:pt x="247" y="7818"/>
                  </a:cubicBezTo>
                  <a:cubicBezTo>
                    <a:pt x="334" y="7905"/>
                    <a:pt x="420" y="7983"/>
                    <a:pt x="511" y="8061"/>
                  </a:cubicBezTo>
                  <a:lnTo>
                    <a:pt x="7857" y="498"/>
                  </a:lnTo>
                  <a:cubicBezTo>
                    <a:pt x="7779" y="407"/>
                    <a:pt x="7697" y="321"/>
                    <a:pt x="7611" y="239"/>
                  </a:cubicBezTo>
                  <a:cubicBezTo>
                    <a:pt x="7524" y="156"/>
                    <a:pt x="7438" y="74"/>
                    <a:pt x="7347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3944663" y="4283878"/>
              <a:ext cx="654041" cy="284823"/>
            </a:xfrm>
            <a:custGeom>
              <a:rect b="b" l="l" r="r" t="t"/>
              <a:pathLst>
                <a:path extrusionOk="0" h="4087" w="9385">
                  <a:moveTo>
                    <a:pt x="1054" y="0"/>
                  </a:moveTo>
                  <a:cubicBezTo>
                    <a:pt x="755" y="0"/>
                    <a:pt x="463" y="134"/>
                    <a:pt x="287" y="390"/>
                  </a:cubicBezTo>
                  <a:cubicBezTo>
                    <a:pt x="1" y="797"/>
                    <a:pt x="152" y="1398"/>
                    <a:pt x="641" y="1692"/>
                  </a:cubicBezTo>
                  <a:cubicBezTo>
                    <a:pt x="2982" y="3094"/>
                    <a:pt x="5625" y="3912"/>
                    <a:pt x="8347" y="4085"/>
                  </a:cubicBezTo>
                  <a:cubicBezTo>
                    <a:pt x="8369" y="4086"/>
                    <a:pt x="8392" y="4087"/>
                    <a:pt x="8414" y="4087"/>
                  </a:cubicBezTo>
                  <a:cubicBezTo>
                    <a:pt x="8954" y="4087"/>
                    <a:pt x="9385" y="3693"/>
                    <a:pt x="9381" y="3215"/>
                  </a:cubicBezTo>
                  <a:cubicBezTo>
                    <a:pt x="9376" y="2718"/>
                    <a:pt x="8961" y="2315"/>
                    <a:pt x="8459" y="2281"/>
                  </a:cubicBezTo>
                  <a:cubicBezTo>
                    <a:pt x="6028" y="2129"/>
                    <a:pt x="3665" y="1394"/>
                    <a:pt x="1571" y="143"/>
                  </a:cubicBezTo>
                  <a:cubicBezTo>
                    <a:pt x="1411" y="47"/>
                    <a:pt x="1231" y="0"/>
                    <a:pt x="1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630069" y="4283878"/>
              <a:ext cx="653971" cy="284823"/>
            </a:xfrm>
            <a:custGeom>
              <a:rect b="b" l="l" r="r" t="t"/>
              <a:pathLst>
                <a:path extrusionOk="0" h="4087" w="9384">
                  <a:moveTo>
                    <a:pt x="8331" y="0"/>
                  </a:moveTo>
                  <a:cubicBezTo>
                    <a:pt x="8154" y="0"/>
                    <a:pt x="7974" y="47"/>
                    <a:pt x="7813" y="143"/>
                  </a:cubicBezTo>
                  <a:cubicBezTo>
                    <a:pt x="5724" y="1394"/>
                    <a:pt x="3357" y="2129"/>
                    <a:pt x="926" y="2281"/>
                  </a:cubicBezTo>
                  <a:cubicBezTo>
                    <a:pt x="424" y="2315"/>
                    <a:pt x="9" y="2718"/>
                    <a:pt x="4" y="3215"/>
                  </a:cubicBezTo>
                  <a:cubicBezTo>
                    <a:pt x="0" y="3693"/>
                    <a:pt x="431" y="4087"/>
                    <a:pt x="970" y="4087"/>
                  </a:cubicBezTo>
                  <a:cubicBezTo>
                    <a:pt x="993" y="4087"/>
                    <a:pt x="1015" y="4086"/>
                    <a:pt x="1038" y="4085"/>
                  </a:cubicBezTo>
                  <a:cubicBezTo>
                    <a:pt x="3760" y="3912"/>
                    <a:pt x="6403" y="3094"/>
                    <a:pt x="8744" y="1692"/>
                  </a:cubicBezTo>
                  <a:cubicBezTo>
                    <a:pt x="9232" y="1398"/>
                    <a:pt x="9384" y="797"/>
                    <a:pt x="9103" y="390"/>
                  </a:cubicBezTo>
                  <a:cubicBezTo>
                    <a:pt x="8923" y="134"/>
                    <a:pt x="8631" y="0"/>
                    <a:pt x="83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16"/>
          <p:cNvSpPr/>
          <p:nvPr/>
        </p:nvSpPr>
        <p:spPr>
          <a:xfrm>
            <a:off x="4308325" y="2719000"/>
            <a:ext cx="539400" cy="5394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Requerimientos</a:t>
            </a:r>
            <a:endParaRPr sz="3600"/>
          </a:p>
        </p:txBody>
      </p:sp>
      <p:grpSp>
        <p:nvGrpSpPr>
          <p:cNvPr id="277" name="Google Shape;277;p17"/>
          <p:cNvGrpSpPr/>
          <p:nvPr/>
        </p:nvGrpSpPr>
        <p:grpSpPr>
          <a:xfrm>
            <a:off x="2910125" y="1439463"/>
            <a:ext cx="3334215" cy="3132203"/>
            <a:chOff x="2910125" y="1591863"/>
            <a:chExt cx="3334215" cy="3132203"/>
          </a:xfrm>
        </p:grpSpPr>
        <p:sp>
          <p:nvSpPr>
            <p:cNvPr id="278" name="Google Shape;278;p17"/>
            <p:cNvSpPr/>
            <p:nvPr/>
          </p:nvSpPr>
          <p:spPr>
            <a:xfrm>
              <a:off x="2910125" y="4333388"/>
              <a:ext cx="3334215" cy="390678"/>
            </a:xfrm>
            <a:custGeom>
              <a:rect b="b" l="l" r="r" t="t"/>
              <a:pathLst>
                <a:path extrusionOk="0" h="7433" w="39436">
                  <a:moveTo>
                    <a:pt x="1" y="3717"/>
                  </a:moveTo>
                  <a:cubicBezTo>
                    <a:pt x="1" y="5767"/>
                    <a:pt x="8826" y="7433"/>
                    <a:pt x="19716" y="7433"/>
                  </a:cubicBezTo>
                  <a:lnTo>
                    <a:pt x="19716" y="7433"/>
                  </a:lnTo>
                  <a:cubicBezTo>
                    <a:pt x="30606" y="7433"/>
                    <a:pt x="39436" y="5767"/>
                    <a:pt x="39436" y="3717"/>
                  </a:cubicBezTo>
                  <a:lnTo>
                    <a:pt x="39436" y="3717"/>
                  </a:lnTo>
                  <a:cubicBezTo>
                    <a:pt x="39436" y="1666"/>
                    <a:pt x="30606" y="0"/>
                    <a:pt x="19716" y="0"/>
                  </a:cubicBezTo>
                  <a:lnTo>
                    <a:pt x="19716" y="0"/>
                  </a:lnTo>
                  <a:cubicBezTo>
                    <a:pt x="8826" y="0"/>
                    <a:pt x="1" y="1666"/>
                    <a:pt x="1" y="371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4619001" y="2575064"/>
              <a:ext cx="27816" cy="59352"/>
            </a:xfrm>
            <a:custGeom>
              <a:rect b="b" l="l" r="r" t="t"/>
              <a:pathLst>
                <a:path extrusionOk="0" h="702" w="329">
                  <a:moveTo>
                    <a:pt x="97" y="1"/>
                  </a:moveTo>
                  <a:cubicBezTo>
                    <a:pt x="92" y="1"/>
                    <a:pt x="87" y="2"/>
                    <a:pt x="82" y="5"/>
                  </a:cubicBezTo>
                  <a:cubicBezTo>
                    <a:pt x="69" y="14"/>
                    <a:pt x="65" y="31"/>
                    <a:pt x="74" y="44"/>
                  </a:cubicBezTo>
                  <a:cubicBezTo>
                    <a:pt x="74" y="44"/>
                    <a:pt x="260" y="347"/>
                    <a:pt x="9" y="654"/>
                  </a:cubicBezTo>
                  <a:cubicBezTo>
                    <a:pt x="0" y="667"/>
                    <a:pt x="4" y="684"/>
                    <a:pt x="13" y="697"/>
                  </a:cubicBezTo>
                  <a:cubicBezTo>
                    <a:pt x="22" y="702"/>
                    <a:pt x="26" y="702"/>
                    <a:pt x="30" y="702"/>
                  </a:cubicBezTo>
                  <a:cubicBezTo>
                    <a:pt x="39" y="702"/>
                    <a:pt x="48" y="697"/>
                    <a:pt x="52" y="693"/>
                  </a:cubicBezTo>
                  <a:cubicBezTo>
                    <a:pt x="329" y="351"/>
                    <a:pt x="121" y="14"/>
                    <a:pt x="121" y="14"/>
                  </a:cubicBezTo>
                  <a:cubicBezTo>
                    <a:pt x="116" y="5"/>
                    <a:pt x="106" y="1"/>
                    <a:pt x="97" y="1"/>
                  </a:cubicBezTo>
                  <a:close/>
                </a:path>
              </a:pathLst>
            </a:custGeom>
            <a:solidFill>
              <a:srgbClr val="85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3447344" y="3792123"/>
              <a:ext cx="125215" cy="276639"/>
            </a:xfrm>
            <a:custGeom>
              <a:rect b="b" l="l" r="r" t="t"/>
              <a:pathLst>
                <a:path extrusionOk="0" h="3272" w="1481">
                  <a:moveTo>
                    <a:pt x="512" y="0"/>
                  </a:moveTo>
                  <a:cubicBezTo>
                    <a:pt x="343" y="0"/>
                    <a:pt x="93" y="73"/>
                    <a:pt x="57" y="493"/>
                  </a:cubicBezTo>
                  <a:cubicBezTo>
                    <a:pt x="1" y="1142"/>
                    <a:pt x="256" y="1432"/>
                    <a:pt x="178" y="1838"/>
                  </a:cubicBezTo>
                  <a:cubicBezTo>
                    <a:pt x="96" y="2249"/>
                    <a:pt x="425" y="3240"/>
                    <a:pt x="922" y="3270"/>
                  </a:cubicBezTo>
                  <a:cubicBezTo>
                    <a:pt x="929" y="3271"/>
                    <a:pt x="935" y="3271"/>
                    <a:pt x="942" y="3271"/>
                  </a:cubicBezTo>
                  <a:cubicBezTo>
                    <a:pt x="1411" y="3271"/>
                    <a:pt x="1264" y="2042"/>
                    <a:pt x="1264" y="2042"/>
                  </a:cubicBezTo>
                  <a:lnTo>
                    <a:pt x="1480" y="1432"/>
                  </a:lnTo>
                  <a:lnTo>
                    <a:pt x="671" y="21"/>
                  </a:lnTo>
                  <a:cubicBezTo>
                    <a:pt x="671" y="21"/>
                    <a:pt x="603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3465606" y="3636979"/>
              <a:ext cx="401009" cy="340219"/>
            </a:xfrm>
            <a:custGeom>
              <a:rect b="b" l="l" r="r" t="t"/>
              <a:pathLst>
                <a:path extrusionOk="0" h="4024" w="4743">
                  <a:moveTo>
                    <a:pt x="1528" y="277"/>
                  </a:moveTo>
                  <a:lnTo>
                    <a:pt x="1346" y="1346"/>
                  </a:lnTo>
                  <a:cubicBezTo>
                    <a:pt x="1346" y="1346"/>
                    <a:pt x="641" y="1367"/>
                    <a:pt x="321" y="1938"/>
                  </a:cubicBezTo>
                  <a:lnTo>
                    <a:pt x="321" y="1938"/>
                  </a:lnTo>
                  <a:cubicBezTo>
                    <a:pt x="1" y="2510"/>
                    <a:pt x="87" y="3297"/>
                    <a:pt x="771" y="3660"/>
                  </a:cubicBezTo>
                  <a:lnTo>
                    <a:pt x="771" y="3660"/>
                  </a:lnTo>
                  <a:cubicBezTo>
                    <a:pt x="1455" y="4024"/>
                    <a:pt x="2393" y="3959"/>
                    <a:pt x="3164" y="3215"/>
                  </a:cubicBezTo>
                  <a:lnTo>
                    <a:pt x="3164" y="3215"/>
                  </a:lnTo>
                  <a:cubicBezTo>
                    <a:pt x="3929" y="2466"/>
                    <a:pt x="4743" y="0"/>
                    <a:pt x="4743" y="0"/>
                  </a:cubicBezTo>
                  <a:lnTo>
                    <a:pt x="4743" y="0"/>
                  </a:lnTo>
                  <a:close/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3883016" y="3420453"/>
              <a:ext cx="487332" cy="1028605"/>
            </a:xfrm>
            <a:custGeom>
              <a:rect b="b" l="l" r="r" t="t"/>
              <a:pathLst>
                <a:path extrusionOk="0" h="12166" w="5764">
                  <a:moveTo>
                    <a:pt x="2034" y="2241"/>
                  </a:moveTo>
                  <a:lnTo>
                    <a:pt x="2696" y="4495"/>
                  </a:lnTo>
                  <a:cubicBezTo>
                    <a:pt x="2761" y="4703"/>
                    <a:pt x="2722" y="4928"/>
                    <a:pt x="2596" y="5105"/>
                  </a:cubicBezTo>
                  <a:lnTo>
                    <a:pt x="2596" y="5105"/>
                  </a:lnTo>
                  <a:cubicBezTo>
                    <a:pt x="1454" y="6728"/>
                    <a:pt x="1233" y="8692"/>
                    <a:pt x="1233" y="8692"/>
                  </a:cubicBezTo>
                  <a:lnTo>
                    <a:pt x="1233" y="8692"/>
                  </a:lnTo>
                  <a:lnTo>
                    <a:pt x="0" y="12166"/>
                  </a:lnTo>
                  <a:lnTo>
                    <a:pt x="1156" y="12166"/>
                  </a:lnTo>
                  <a:cubicBezTo>
                    <a:pt x="1220" y="11833"/>
                    <a:pt x="5348" y="5923"/>
                    <a:pt x="5555" y="4322"/>
                  </a:cubicBezTo>
                  <a:lnTo>
                    <a:pt x="5555" y="4322"/>
                  </a:lnTo>
                  <a:cubicBezTo>
                    <a:pt x="5763" y="2726"/>
                    <a:pt x="5010" y="0"/>
                    <a:pt x="5010" y="0"/>
                  </a:cubicBezTo>
                  <a:lnTo>
                    <a:pt x="5010" y="0"/>
                  </a:lnTo>
                  <a:cubicBezTo>
                    <a:pt x="2722" y="450"/>
                    <a:pt x="2034" y="2241"/>
                    <a:pt x="2034" y="2241"/>
                  </a:cubicBezTo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3808023" y="4438741"/>
              <a:ext cx="400586" cy="164952"/>
            </a:xfrm>
            <a:custGeom>
              <a:rect b="b" l="l" r="r" t="t"/>
              <a:pathLst>
                <a:path extrusionOk="0" h="1951" w="4738">
                  <a:moveTo>
                    <a:pt x="1477" y="0"/>
                  </a:moveTo>
                  <a:cubicBezTo>
                    <a:pt x="1162" y="0"/>
                    <a:pt x="848" y="53"/>
                    <a:pt x="848" y="53"/>
                  </a:cubicBezTo>
                  <a:lnTo>
                    <a:pt x="528" y="697"/>
                  </a:lnTo>
                  <a:cubicBezTo>
                    <a:pt x="528" y="697"/>
                    <a:pt x="0" y="1186"/>
                    <a:pt x="169" y="1580"/>
                  </a:cubicBezTo>
                  <a:cubicBezTo>
                    <a:pt x="280" y="1838"/>
                    <a:pt x="828" y="1951"/>
                    <a:pt x="1441" y="1951"/>
                  </a:cubicBezTo>
                  <a:cubicBezTo>
                    <a:pt x="1764" y="1951"/>
                    <a:pt x="2106" y="1919"/>
                    <a:pt x="2410" y="1861"/>
                  </a:cubicBezTo>
                  <a:cubicBezTo>
                    <a:pt x="3289" y="1692"/>
                    <a:pt x="4738" y="1052"/>
                    <a:pt x="4690" y="836"/>
                  </a:cubicBezTo>
                  <a:cubicBezTo>
                    <a:pt x="4665" y="721"/>
                    <a:pt x="4193" y="694"/>
                    <a:pt x="3756" y="694"/>
                  </a:cubicBezTo>
                  <a:cubicBezTo>
                    <a:pt x="3372" y="694"/>
                    <a:pt x="3016" y="715"/>
                    <a:pt x="3016" y="715"/>
                  </a:cubicBezTo>
                  <a:cubicBezTo>
                    <a:pt x="3016" y="715"/>
                    <a:pt x="2306" y="347"/>
                    <a:pt x="2043" y="122"/>
                  </a:cubicBezTo>
                  <a:cubicBezTo>
                    <a:pt x="1932" y="28"/>
                    <a:pt x="1704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3536626" y="3053517"/>
              <a:ext cx="793056" cy="668348"/>
            </a:xfrm>
            <a:custGeom>
              <a:rect b="b" l="l" r="r" t="t"/>
              <a:pathLst>
                <a:path extrusionOk="0" h="7905" w="9380">
                  <a:moveTo>
                    <a:pt x="2176" y="2082"/>
                  </a:moveTo>
                  <a:cubicBezTo>
                    <a:pt x="2176" y="2082"/>
                    <a:pt x="1203" y="2549"/>
                    <a:pt x="783" y="3297"/>
                  </a:cubicBezTo>
                  <a:lnTo>
                    <a:pt x="783" y="3297"/>
                  </a:lnTo>
                  <a:cubicBezTo>
                    <a:pt x="368" y="4050"/>
                    <a:pt x="978" y="4115"/>
                    <a:pt x="913" y="4755"/>
                  </a:cubicBezTo>
                  <a:lnTo>
                    <a:pt x="913" y="4755"/>
                  </a:lnTo>
                  <a:cubicBezTo>
                    <a:pt x="848" y="5396"/>
                    <a:pt x="0" y="7317"/>
                    <a:pt x="143" y="7382"/>
                  </a:cubicBezTo>
                  <a:lnTo>
                    <a:pt x="143" y="7382"/>
                  </a:lnTo>
                  <a:cubicBezTo>
                    <a:pt x="1320" y="7905"/>
                    <a:pt x="3955" y="7446"/>
                    <a:pt x="4115" y="6901"/>
                  </a:cubicBezTo>
                  <a:lnTo>
                    <a:pt x="4115" y="6901"/>
                  </a:lnTo>
                  <a:cubicBezTo>
                    <a:pt x="4275" y="6356"/>
                    <a:pt x="4595" y="5318"/>
                    <a:pt x="4595" y="5318"/>
                  </a:cubicBezTo>
                  <a:lnTo>
                    <a:pt x="4595" y="5318"/>
                  </a:lnTo>
                  <a:cubicBezTo>
                    <a:pt x="4980" y="5828"/>
                    <a:pt x="5123" y="7157"/>
                    <a:pt x="5283" y="7286"/>
                  </a:cubicBezTo>
                  <a:lnTo>
                    <a:pt x="5283" y="7286"/>
                  </a:lnTo>
                  <a:cubicBezTo>
                    <a:pt x="5443" y="7412"/>
                    <a:pt x="6261" y="7061"/>
                    <a:pt x="6261" y="7061"/>
                  </a:cubicBezTo>
                  <a:lnTo>
                    <a:pt x="6261" y="7061"/>
                  </a:lnTo>
                  <a:lnTo>
                    <a:pt x="6131" y="6581"/>
                  </a:lnTo>
                  <a:cubicBezTo>
                    <a:pt x="7156" y="5651"/>
                    <a:pt x="9380" y="4517"/>
                    <a:pt x="9380" y="4517"/>
                  </a:cubicBezTo>
                  <a:lnTo>
                    <a:pt x="9380" y="4517"/>
                  </a:lnTo>
                  <a:cubicBezTo>
                    <a:pt x="9107" y="2804"/>
                    <a:pt x="8277" y="1216"/>
                    <a:pt x="8277" y="1216"/>
                  </a:cubicBezTo>
                  <a:lnTo>
                    <a:pt x="8277" y="1216"/>
                  </a:lnTo>
                  <a:cubicBezTo>
                    <a:pt x="8454" y="386"/>
                    <a:pt x="8086" y="1"/>
                    <a:pt x="8086" y="1"/>
                  </a:cubicBezTo>
                  <a:lnTo>
                    <a:pt x="80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3494521" y="2942338"/>
              <a:ext cx="236733" cy="162331"/>
            </a:xfrm>
            <a:custGeom>
              <a:rect b="b" l="l" r="r" t="t"/>
              <a:pathLst>
                <a:path extrusionOk="0" h="1920" w="2800">
                  <a:moveTo>
                    <a:pt x="628" y="0"/>
                  </a:moveTo>
                  <a:cubicBezTo>
                    <a:pt x="628" y="0"/>
                    <a:pt x="1" y="1675"/>
                    <a:pt x="1078" y="1900"/>
                  </a:cubicBezTo>
                  <a:cubicBezTo>
                    <a:pt x="1143" y="1913"/>
                    <a:pt x="1205" y="1919"/>
                    <a:pt x="1267" y="1919"/>
                  </a:cubicBezTo>
                  <a:cubicBezTo>
                    <a:pt x="2234" y="1919"/>
                    <a:pt x="2800" y="381"/>
                    <a:pt x="2800" y="381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3633940" y="2459488"/>
              <a:ext cx="219147" cy="349097"/>
            </a:xfrm>
            <a:custGeom>
              <a:rect b="b" l="l" r="r" t="t"/>
              <a:pathLst>
                <a:path extrusionOk="0" h="4129" w="2592">
                  <a:moveTo>
                    <a:pt x="740" y="1216"/>
                  </a:moveTo>
                  <a:cubicBezTo>
                    <a:pt x="273" y="2449"/>
                    <a:pt x="0" y="4128"/>
                    <a:pt x="0" y="4128"/>
                  </a:cubicBezTo>
                  <a:lnTo>
                    <a:pt x="0" y="4128"/>
                  </a:lnTo>
                  <a:lnTo>
                    <a:pt x="2306" y="3968"/>
                  </a:lnTo>
                  <a:lnTo>
                    <a:pt x="2592" y="1"/>
                  </a:lnTo>
                  <a:lnTo>
                    <a:pt x="2587" y="1"/>
                  </a:lnTo>
                  <a:lnTo>
                    <a:pt x="2587" y="1"/>
                  </a:lnTo>
                  <a:cubicBezTo>
                    <a:pt x="2522" y="1"/>
                    <a:pt x="1190" y="14"/>
                    <a:pt x="740" y="1216"/>
                  </a:cubicBezTo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3866952" y="2078010"/>
              <a:ext cx="373531" cy="606544"/>
            </a:xfrm>
            <a:custGeom>
              <a:rect b="b" l="l" r="r" t="t"/>
              <a:pathLst>
                <a:path extrusionOk="0" h="7174" w="4418">
                  <a:moveTo>
                    <a:pt x="1285" y="333"/>
                  </a:moveTo>
                  <a:cubicBezTo>
                    <a:pt x="368" y="1484"/>
                    <a:pt x="1583" y="2544"/>
                    <a:pt x="1583" y="2544"/>
                  </a:cubicBezTo>
                  <a:lnTo>
                    <a:pt x="1583" y="2544"/>
                  </a:lnTo>
                  <a:lnTo>
                    <a:pt x="1462" y="3405"/>
                  </a:lnTo>
                  <a:cubicBezTo>
                    <a:pt x="1393" y="3907"/>
                    <a:pt x="1017" y="4309"/>
                    <a:pt x="519" y="4413"/>
                  </a:cubicBezTo>
                  <a:lnTo>
                    <a:pt x="519" y="4413"/>
                  </a:lnTo>
                  <a:lnTo>
                    <a:pt x="273" y="4465"/>
                  </a:lnTo>
                  <a:cubicBezTo>
                    <a:pt x="0" y="5793"/>
                    <a:pt x="95" y="7169"/>
                    <a:pt x="1285" y="7173"/>
                  </a:cubicBezTo>
                  <a:lnTo>
                    <a:pt x="1285" y="7173"/>
                  </a:lnTo>
                  <a:cubicBezTo>
                    <a:pt x="2475" y="7173"/>
                    <a:pt x="4417" y="3872"/>
                    <a:pt x="4417" y="3872"/>
                  </a:cubicBezTo>
                  <a:lnTo>
                    <a:pt x="4417" y="3872"/>
                  </a:lnTo>
                  <a:lnTo>
                    <a:pt x="3240" y="3959"/>
                  </a:lnTo>
                  <a:lnTo>
                    <a:pt x="3409" y="2709"/>
                  </a:lnTo>
                  <a:cubicBezTo>
                    <a:pt x="3409" y="2709"/>
                    <a:pt x="3889" y="2250"/>
                    <a:pt x="3980" y="2077"/>
                  </a:cubicBezTo>
                  <a:lnTo>
                    <a:pt x="3980" y="2077"/>
                  </a:lnTo>
                  <a:cubicBezTo>
                    <a:pt x="4071" y="1908"/>
                    <a:pt x="4002" y="1519"/>
                    <a:pt x="3682" y="1276"/>
                  </a:cubicBezTo>
                  <a:lnTo>
                    <a:pt x="3682" y="1276"/>
                  </a:lnTo>
                  <a:cubicBezTo>
                    <a:pt x="3362" y="1039"/>
                    <a:pt x="3262" y="606"/>
                    <a:pt x="2890" y="260"/>
                  </a:cubicBezTo>
                  <a:lnTo>
                    <a:pt x="2890" y="260"/>
                  </a:lnTo>
                  <a:cubicBezTo>
                    <a:pt x="2713" y="91"/>
                    <a:pt x="2414" y="0"/>
                    <a:pt x="2116" y="0"/>
                  </a:cubicBezTo>
                  <a:lnTo>
                    <a:pt x="2116" y="0"/>
                  </a:lnTo>
                  <a:cubicBezTo>
                    <a:pt x="1791" y="0"/>
                    <a:pt x="1467" y="104"/>
                    <a:pt x="1285" y="333"/>
                  </a:cubicBezTo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3897981" y="2078095"/>
              <a:ext cx="170532" cy="254911"/>
            </a:xfrm>
            <a:custGeom>
              <a:rect b="b" l="l" r="r" t="t"/>
              <a:pathLst>
                <a:path extrusionOk="0" h="3015" w="2017">
                  <a:moveTo>
                    <a:pt x="1744" y="0"/>
                  </a:moveTo>
                  <a:cubicBezTo>
                    <a:pt x="1423" y="0"/>
                    <a:pt x="1100" y="104"/>
                    <a:pt x="918" y="332"/>
                  </a:cubicBezTo>
                  <a:cubicBezTo>
                    <a:pt x="1" y="1483"/>
                    <a:pt x="1216" y="2543"/>
                    <a:pt x="1216" y="2543"/>
                  </a:cubicBezTo>
                  <a:lnTo>
                    <a:pt x="1152" y="3015"/>
                  </a:lnTo>
                  <a:cubicBezTo>
                    <a:pt x="1848" y="2712"/>
                    <a:pt x="1688" y="1894"/>
                    <a:pt x="1688" y="1894"/>
                  </a:cubicBezTo>
                  <a:lnTo>
                    <a:pt x="1688" y="1894"/>
                  </a:lnTo>
                  <a:cubicBezTo>
                    <a:pt x="1635" y="1906"/>
                    <a:pt x="1585" y="1911"/>
                    <a:pt x="1537" y="1911"/>
                  </a:cubicBezTo>
                  <a:cubicBezTo>
                    <a:pt x="1076" y="1911"/>
                    <a:pt x="881" y="1426"/>
                    <a:pt x="1113" y="1379"/>
                  </a:cubicBezTo>
                  <a:cubicBezTo>
                    <a:pt x="1143" y="1374"/>
                    <a:pt x="1173" y="1371"/>
                    <a:pt x="1202" y="1371"/>
                  </a:cubicBezTo>
                  <a:cubicBezTo>
                    <a:pt x="1262" y="1371"/>
                    <a:pt x="1318" y="1382"/>
                    <a:pt x="1368" y="1397"/>
                  </a:cubicBezTo>
                  <a:cubicBezTo>
                    <a:pt x="1372" y="1398"/>
                    <a:pt x="1376" y="1399"/>
                    <a:pt x="1381" y="1399"/>
                  </a:cubicBezTo>
                  <a:cubicBezTo>
                    <a:pt x="1417" y="1399"/>
                    <a:pt x="1443" y="1350"/>
                    <a:pt x="1415" y="1319"/>
                  </a:cubicBezTo>
                  <a:lnTo>
                    <a:pt x="1320" y="1206"/>
                  </a:lnTo>
                  <a:cubicBezTo>
                    <a:pt x="1178" y="1042"/>
                    <a:pt x="1147" y="804"/>
                    <a:pt x="1251" y="614"/>
                  </a:cubicBezTo>
                  <a:cubicBezTo>
                    <a:pt x="1528" y="107"/>
                    <a:pt x="1995" y="30"/>
                    <a:pt x="2017" y="25"/>
                  </a:cubicBezTo>
                  <a:cubicBezTo>
                    <a:pt x="1928" y="9"/>
                    <a:pt x="1836" y="0"/>
                    <a:pt x="1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3635377" y="2402418"/>
              <a:ext cx="663275" cy="878364"/>
            </a:xfrm>
            <a:custGeom>
              <a:rect b="b" l="l" r="r" t="t"/>
              <a:pathLst>
                <a:path extrusionOk="0" h="10389" w="7845">
                  <a:moveTo>
                    <a:pt x="6810" y="61"/>
                  </a:moveTo>
                  <a:cubicBezTo>
                    <a:pt x="6810" y="61"/>
                    <a:pt x="5326" y="3150"/>
                    <a:pt x="3747" y="3107"/>
                  </a:cubicBezTo>
                  <a:lnTo>
                    <a:pt x="3747" y="3107"/>
                  </a:lnTo>
                  <a:cubicBezTo>
                    <a:pt x="2635" y="3077"/>
                    <a:pt x="3245" y="494"/>
                    <a:pt x="3245" y="494"/>
                  </a:cubicBezTo>
                  <a:lnTo>
                    <a:pt x="3245" y="494"/>
                  </a:lnTo>
                  <a:lnTo>
                    <a:pt x="2575" y="676"/>
                  </a:lnTo>
                  <a:cubicBezTo>
                    <a:pt x="2125" y="1563"/>
                    <a:pt x="2073" y="3622"/>
                    <a:pt x="2073" y="3622"/>
                  </a:cubicBezTo>
                  <a:lnTo>
                    <a:pt x="2073" y="3622"/>
                  </a:lnTo>
                  <a:cubicBezTo>
                    <a:pt x="2073" y="3622"/>
                    <a:pt x="1216" y="8403"/>
                    <a:pt x="835" y="8827"/>
                  </a:cubicBezTo>
                  <a:lnTo>
                    <a:pt x="835" y="8827"/>
                  </a:lnTo>
                  <a:cubicBezTo>
                    <a:pt x="450" y="9255"/>
                    <a:pt x="1112" y="9406"/>
                    <a:pt x="675" y="9649"/>
                  </a:cubicBezTo>
                  <a:lnTo>
                    <a:pt x="675" y="9649"/>
                  </a:lnTo>
                  <a:cubicBezTo>
                    <a:pt x="234" y="9895"/>
                    <a:pt x="0" y="10388"/>
                    <a:pt x="2263" y="9990"/>
                  </a:cubicBezTo>
                  <a:lnTo>
                    <a:pt x="2263" y="9990"/>
                  </a:lnTo>
                  <a:cubicBezTo>
                    <a:pt x="4526" y="9597"/>
                    <a:pt x="6672" y="8424"/>
                    <a:pt x="7139" y="8061"/>
                  </a:cubicBezTo>
                  <a:lnTo>
                    <a:pt x="7139" y="8061"/>
                  </a:lnTo>
                  <a:cubicBezTo>
                    <a:pt x="7611" y="7697"/>
                    <a:pt x="7524" y="7494"/>
                    <a:pt x="7407" y="7239"/>
                  </a:cubicBezTo>
                  <a:lnTo>
                    <a:pt x="7407" y="7239"/>
                  </a:lnTo>
                  <a:cubicBezTo>
                    <a:pt x="7290" y="6984"/>
                    <a:pt x="7321" y="6759"/>
                    <a:pt x="7546" y="5668"/>
                  </a:cubicBezTo>
                  <a:lnTo>
                    <a:pt x="7546" y="5668"/>
                  </a:lnTo>
                  <a:cubicBezTo>
                    <a:pt x="7844" y="4219"/>
                    <a:pt x="7844" y="1"/>
                    <a:pt x="7844" y="1"/>
                  </a:cubicBezTo>
                  <a:lnTo>
                    <a:pt x="78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514643" y="2669842"/>
              <a:ext cx="413099" cy="390694"/>
            </a:xfrm>
            <a:custGeom>
              <a:rect b="b" l="l" r="r" t="t"/>
              <a:pathLst>
                <a:path extrusionOk="0" h="4621" w="4886">
                  <a:moveTo>
                    <a:pt x="1792" y="100"/>
                  </a:moveTo>
                  <a:cubicBezTo>
                    <a:pt x="641" y="463"/>
                    <a:pt x="1" y="1683"/>
                    <a:pt x="364" y="2834"/>
                  </a:cubicBezTo>
                  <a:lnTo>
                    <a:pt x="364" y="2834"/>
                  </a:lnTo>
                  <a:cubicBezTo>
                    <a:pt x="723" y="3981"/>
                    <a:pt x="1948" y="4621"/>
                    <a:pt x="3094" y="4262"/>
                  </a:cubicBezTo>
                  <a:lnTo>
                    <a:pt x="3094" y="4262"/>
                  </a:lnTo>
                  <a:cubicBezTo>
                    <a:pt x="4245" y="3903"/>
                    <a:pt x="4885" y="2678"/>
                    <a:pt x="4522" y="1528"/>
                  </a:cubicBezTo>
                  <a:lnTo>
                    <a:pt x="4522" y="1528"/>
                  </a:lnTo>
                  <a:cubicBezTo>
                    <a:pt x="4232" y="597"/>
                    <a:pt x="3371" y="0"/>
                    <a:pt x="2445" y="0"/>
                  </a:cubicBezTo>
                  <a:lnTo>
                    <a:pt x="2445" y="0"/>
                  </a:lnTo>
                  <a:cubicBezTo>
                    <a:pt x="2229" y="0"/>
                    <a:pt x="2008" y="35"/>
                    <a:pt x="1792" y="1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3549392" y="2680072"/>
              <a:ext cx="343601" cy="348336"/>
            </a:xfrm>
            <a:custGeom>
              <a:rect b="b" l="l" r="r" t="t"/>
              <a:pathLst>
                <a:path extrusionOk="0" h="4120" w="4064">
                  <a:moveTo>
                    <a:pt x="2529" y="0"/>
                  </a:moveTo>
                  <a:cubicBezTo>
                    <a:pt x="2502" y="0"/>
                    <a:pt x="2477" y="16"/>
                    <a:pt x="2467" y="39"/>
                  </a:cubicBezTo>
                  <a:cubicBezTo>
                    <a:pt x="2259" y="520"/>
                    <a:pt x="2250" y="1199"/>
                    <a:pt x="2449" y="1861"/>
                  </a:cubicBezTo>
                  <a:lnTo>
                    <a:pt x="2073" y="1978"/>
                  </a:lnTo>
                  <a:lnTo>
                    <a:pt x="1476" y="83"/>
                  </a:lnTo>
                  <a:cubicBezTo>
                    <a:pt x="1469" y="55"/>
                    <a:pt x="1446" y="36"/>
                    <a:pt x="1419" y="36"/>
                  </a:cubicBezTo>
                  <a:cubicBezTo>
                    <a:pt x="1412" y="36"/>
                    <a:pt x="1405" y="37"/>
                    <a:pt x="1398" y="39"/>
                  </a:cubicBezTo>
                  <a:cubicBezTo>
                    <a:pt x="1364" y="48"/>
                    <a:pt x="1346" y="87"/>
                    <a:pt x="1355" y="117"/>
                  </a:cubicBezTo>
                  <a:lnTo>
                    <a:pt x="1952" y="2017"/>
                  </a:lnTo>
                  <a:lnTo>
                    <a:pt x="1580" y="2133"/>
                  </a:lnTo>
                  <a:cubicBezTo>
                    <a:pt x="1359" y="1476"/>
                    <a:pt x="965" y="918"/>
                    <a:pt x="516" y="645"/>
                  </a:cubicBezTo>
                  <a:cubicBezTo>
                    <a:pt x="505" y="639"/>
                    <a:pt x="494" y="636"/>
                    <a:pt x="482" y="636"/>
                  </a:cubicBezTo>
                  <a:cubicBezTo>
                    <a:pt x="461" y="636"/>
                    <a:pt x="439" y="647"/>
                    <a:pt x="425" y="667"/>
                  </a:cubicBezTo>
                  <a:cubicBezTo>
                    <a:pt x="407" y="697"/>
                    <a:pt x="416" y="736"/>
                    <a:pt x="446" y="758"/>
                  </a:cubicBezTo>
                  <a:cubicBezTo>
                    <a:pt x="870" y="1013"/>
                    <a:pt x="1242" y="1541"/>
                    <a:pt x="1454" y="2172"/>
                  </a:cubicBezTo>
                  <a:lnTo>
                    <a:pt x="53" y="2614"/>
                  </a:lnTo>
                  <a:cubicBezTo>
                    <a:pt x="18" y="2627"/>
                    <a:pt x="1" y="2661"/>
                    <a:pt x="9" y="2696"/>
                  </a:cubicBezTo>
                  <a:cubicBezTo>
                    <a:pt x="18" y="2722"/>
                    <a:pt x="44" y="2739"/>
                    <a:pt x="70" y="2739"/>
                  </a:cubicBezTo>
                  <a:cubicBezTo>
                    <a:pt x="79" y="2739"/>
                    <a:pt x="83" y="2739"/>
                    <a:pt x="92" y="2735"/>
                  </a:cubicBezTo>
                  <a:lnTo>
                    <a:pt x="1493" y="2298"/>
                  </a:lnTo>
                  <a:lnTo>
                    <a:pt x="1493" y="2298"/>
                  </a:lnTo>
                  <a:cubicBezTo>
                    <a:pt x="1679" y="2934"/>
                    <a:pt x="1679" y="3574"/>
                    <a:pt x="1480" y="4028"/>
                  </a:cubicBezTo>
                  <a:cubicBezTo>
                    <a:pt x="1467" y="4063"/>
                    <a:pt x="1480" y="4098"/>
                    <a:pt x="1515" y="4115"/>
                  </a:cubicBezTo>
                  <a:cubicBezTo>
                    <a:pt x="1519" y="4115"/>
                    <a:pt x="1528" y="4119"/>
                    <a:pt x="1537" y="4119"/>
                  </a:cubicBezTo>
                  <a:cubicBezTo>
                    <a:pt x="1563" y="4119"/>
                    <a:pt x="1588" y="4106"/>
                    <a:pt x="1597" y="4080"/>
                  </a:cubicBezTo>
                  <a:cubicBezTo>
                    <a:pt x="1805" y="3600"/>
                    <a:pt x="1813" y="2921"/>
                    <a:pt x="1614" y="2259"/>
                  </a:cubicBezTo>
                  <a:lnTo>
                    <a:pt x="1991" y="2142"/>
                  </a:lnTo>
                  <a:lnTo>
                    <a:pt x="2588" y="4041"/>
                  </a:lnTo>
                  <a:cubicBezTo>
                    <a:pt x="2597" y="4067"/>
                    <a:pt x="2618" y="4085"/>
                    <a:pt x="2648" y="4085"/>
                  </a:cubicBezTo>
                  <a:cubicBezTo>
                    <a:pt x="2653" y="4085"/>
                    <a:pt x="2661" y="4085"/>
                    <a:pt x="2666" y="4080"/>
                  </a:cubicBezTo>
                  <a:cubicBezTo>
                    <a:pt x="2700" y="4072"/>
                    <a:pt x="2718" y="4037"/>
                    <a:pt x="2709" y="4002"/>
                  </a:cubicBezTo>
                  <a:lnTo>
                    <a:pt x="2112" y="2103"/>
                  </a:lnTo>
                  <a:lnTo>
                    <a:pt x="2488" y="1986"/>
                  </a:lnTo>
                  <a:cubicBezTo>
                    <a:pt x="2705" y="2648"/>
                    <a:pt x="3098" y="3202"/>
                    <a:pt x="3548" y="3475"/>
                  </a:cubicBezTo>
                  <a:cubicBezTo>
                    <a:pt x="3561" y="3479"/>
                    <a:pt x="3570" y="3483"/>
                    <a:pt x="3583" y="3483"/>
                  </a:cubicBezTo>
                  <a:cubicBezTo>
                    <a:pt x="3605" y="3483"/>
                    <a:pt x="3626" y="3470"/>
                    <a:pt x="3639" y="3453"/>
                  </a:cubicBezTo>
                  <a:cubicBezTo>
                    <a:pt x="3657" y="3423"/>
                    <a:pt x="3648" y="3384"/>
                    <a:pt x="3618" y="3366"/>
                  </a:cubicBezTo>
                  <a:cubicBezTo>
                    <a:pt x="3194" y="3107"/>
                    <a:pt x="2822" y="2579"/>
                    <a:pt x="2610" y="1947"/>
                  </a:cubicBezTo>
                  <a:lnTo>
                    <a:pt x="4011" y="1506"/>
                  </a:lnTo>
                  <a:cubicBezTo>
                    <a:pt x="4046" y="1497"/>
                    <a:pt x="4063" y="1458"/>
                    <a:pt x="4055" y="1424"/>
                  </a:cubicBezTo>
                  <a:cubicBezTo>
                    <a:pt x="4044" y="1400"/>
                    <a:pt x="4020" y="1381"/>
                    <a:pt x="3993" y="1381"/>
                  </a:cubicBezTo>
                  <a:cubicBezTo>
                    <a:pt x="3986" y="1381"/>
                    <a:pt x="3979" y="1382"/>
                    <a:pt x="3972" y="1385"/>
                  </a:cubicBezTo>
                  <a:lnTo>
                    <a:pt x="2571" y="1826"/>
                  </a:lnTo>
                  <a:cubicBezTo>
                    <a:pt x="2385" y="1186"/>
                    <a:pt x="2385" y="546"/>
                    <a:pt x="2584" y="91"/>
                  </a:cubicBezTo>
                  <a:cubicBezTo>
                    <a:pt x="2597" y="57"/>
                    <a:pt x="2584" y="22"/>
                    <a:pt x="2553" y="5"/>
                  </a:cubicBezTo>
                  <a:cubicBezTo>
                    <a:pt x="2545" y="2"/>
                    <a:pt x="2537" y="0"/>
                    <a:pt x="2529" y="0"/>
                  </a:cubicBezTo>
                  <a:close/>
                </a:path>
              </a:pathLst>
            </a:custGeom>
            <a:solidFill>
              <a:srgbClr val="8F4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3949978" y="2396923"/>
              <a:ext cx="769636" cy="472705"/>
            </a:xfrm>
            <a:custGeom>
              <a:rect b="b" l="l" r="r" t="t"/>
              <a:pathLst>
                <a:path extrusionOk="0" h="5591" w="9103">
                  <a:moveTo>
                    <a:pt x="3885" y="83"/>
                  </a:moveTo>
                  <a:cubicBezTo>
                    <a:pt x="2972" y="2220"/>
                    <a:pt x="4045" y="3583"/>
                    <a:pt x="4045" y="3583"/>
                  </a:cubicBezTo>
                  <a:lnTo>
                    <a:pt x="4045" y="3583"/>
                  </a:lnTo>
                  <a:lnTo>
                    <a:pt x="2453" y="4656"/>
                  </a:lnTo>
                  <a:cubicBezTo>
                    <a:pt x="1943" y="4258"/>
                    <a:pt x="1233" y="4293"/>
                    <a:pt x="1233" y="4293"/>
                  </a:cubicBezTo>
                  <a:lnTo>
                    <a:pt x="1233" y="4293"/>
                  </a:lnTo>
                  <a:cubicBezTo>
                    <a:pt x="1233" y="4293"/>
                    <a:pt x="766" y="4128"/>
                    <a:pt x="511" y="4120"/>
                  </a:cubicBezTo>
                  <a:lnTo>
                    <a:pt x="511" y="4120"/>
                  </a:lnTo>
                  <a:cubicBezTo>
                    <a:pt x="255" y="4107"/>
                    <a:pt x="69" y="4228"/>
                    <a:pt x="100" y="4280"/>
                  </a:cubicBezTo>
                  <a:lnTo>
                    <a:pt x="100" y="4280"/>
                  </a:lnTo>
                  <a:cubicBezTo>
                    <a:pt x="134" y="4327"/>
                    <a:pt x="255" y="4332"/>
                    <a:pt x="446" y="4314"/>
                  </a:cubicBezTo>
                  <a:lnTo>
                    <a:pt x="446" y="4314"/>
                  </a:lnTo>
                  <a:cubicBezTo>
                    <a:pt x="640" y="4301"/>
                    <a:pt x="961" y="4474"/>
                    <a:pt x="961" y="4474"/>
                  </a:cubicBezTo>
                  <a:lnTo>
                    <a:pt x="961" y="4474"/>
                  </a:lnTo>
                  <a:cubicBezTo>
                    <a:pt x="961" y="4474"/>
                    <a:pt x="718" y="4496"/>
                    <a:pt x="441" y="4569"/>
                  </a:cubicBezTo>
                  <a:lnTo>
                    <a:pt x="441" y="4569"/>
                  </a:lnTo>
                  <a:cubicBezTo>
                    <a:pt x="165" y="4647"/>
                    <a:pt x="0" y="4907"/>
                    <a:pt x="56" y="4955"/>
                  </a:cubicBezTo>
                  <a:lnTo>
                    <a:pt x="56" y="4955"/>
                  </a:lnTo>
                  <a:cubicBezTo>
                    <a:pt x="117" y="5002"/>
                    <a:pt x="234" y="4868"/>
                    <a:pt x="441" y="4794"/>
                  </a:cubicBezTo>
                  <a:lnTo>
                    <a:pt x="441" y="4794"/>
                  </a:lnTo>
                  <a:cubicBezTo>
                    <a:pt x="649" y="4717"/>
                    <a:pt x="1038" y="4794"/>
                    <a:pt x="1038" y="4794"/>
                  </a:cubicBezTo>
                  <a:lnTo>
                    <a:pt x="1038" y="4794"/>
                  </a:lnTo>
                  <a:cubicBezTo>
                    <a:pt x="515" y="4898"/>
                    <a:pt x="299" y="5262"/>
                    <a:pt x="394" y="5335"/>
                  </a:cubicBezTo>
                  <a:lnTo>
                    <a:pt x="394" y="5335"/>
                  </a:lnTo>
                  <a:cubicBezTo>
                    <a:pt x="493" y="5409"/>
                    <a:pt x="675" y="5154"/>
                    <a:pt x="874" y="5093"/>
                  </a:cubicBezTo>
                  <a:lnTo>
                    <a:pt x="874" y="5093"/>
                  </a:lnTo>
                  <a:cubicBezTo>
                    <a:pt x="1073" y="5028"/>
                    <a:pt x="1220" y="5136"/>
                    <a:pt x="1220" y="5136"/>
                  </a:cubicBezTo>
                  <a:lnTo>
                    <a:pt x="1220" y="5136"/>
                  </a:lnTo>
                  <a:cubicBezTo>
                    <a:pt x="1220" y="5136"/>
                    <a:pt x="783" y="5526"/>
                    <a:pt x="826" y="5560"/>
                  </a:cubicBezTo>
                  <a:lnTo>
                    <a:pt x="826" y="5560"/>
                  </a:lnTo>
                  <a:cubicBezTo>
                    <a:pt x="870" y="5591"/>
                    <a:pt x="1458" y="5275"/>
                    <a:pt x="1458" y="5275"/>
                  </a:cubicBezTo>
                  <a:lnTo>
                    <a:pt x="1458" y="5275"/>
                  </a:lnTo>
                  <a:cubicBezTo>
                    <a:pt x="1895" y="5547"/>
                    <a:pt x="2682" y="5409"/>
                    <a:pt x="2682" y="5409"/>
                  </a:cubicBezTo>
                  <a:lnTo>
                    <a:pt x="2682" y="5409"/>
                  </a:lnTo>
                  <a:cubicBezTo>
                    <a:pt x="7454" y="4518"/>
                    <a:pt x="9103" y="3700"/>
                    <a:pt x="9086" y="2294"/>
                  </a:cubicBezTo>
                  <a:lnTo>
                    <a:pt x="9086" y="2294"/>
                  </a:lnTo>
                  <a:cubicBezTo>
                    <a:pt x="9073" y="883"/>
                    <a:pt x="6524" y="741"/>
                    <a:pt x="5711" y="403"/>
                  </a:cubicBezTo>
                  <a:lnTo>
                    <a:pt x="5711" y="403"/>
                  </a:lnTo>
                  <a:cubicBezTo>
                    <a:pt x="5123" y="161"/>
                    <a:pt x="4729" y="1"/>
                    <a:pt x="4344" y="1"/>
                  </a:cubicBezTo>
                  <a:lnTo>
                    <a:pt x="4344" y="1"/>
                  </a:lnTo>
                  <a:cubicBezTo>
                    <a:pt x="4192" y="1"/>
                    <a:pt x="4045" y="27"/>
                    <a:pt x="3885" y="83"/>
                  </a:cubicBezTo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3494944" y="2787616"/>
              <a:ext cx="108728" cy="211876"/>
            </a:xfrm>
            <a:custGeom>
              <a:rect b="b" l="l" r="r" t="t"/>
              <a:pathLst>
                <a:path extrusionOk="0" h="2506" w="1286">
                  <a:moveTo>
                    <a:pt x="56" y="991"/>
                  </a:moveTo>
                  <a:cubicBezTo>
                    <a:pt x="0" y="1095"/>
                    <a:pt x="0" y="1220"/>
                    <a:pt x="43" y="1329"/>
                  </a:cubicBezTo>
                  <a:lnTo>
                    <a:pt x="43" y="1329"/>
                  </a:lnTo>
                  <a:cubicBezTo>
                    <a:pt x="182" y="1653"/>
                    <a:pt x="485" y="2328"/>
                    <a:pt x="666" y="2406"/>
                  </a:cubicBezTo>
                  <a:lnTo>
                    <a:pt x="666" y="2406"/>
                  </a:lnTo>
                  <a:cubicBezTo>
                    <a:pt x="904" y="2505"/>
                    <a:pt x="1155" y="2350"/>
                    <a:pt x="1155" y="2350"/>
                  </a:cubicBezTo>
                  <a:lnTo>
                    <a:pt x="1155" y="2350"/>
                  </a:lnTo>
                  <a:lnTo>
                    <a:pt x="1129" y="2319"/>
                  </a:lnTo>
                  <a:cubicBezTo>
                    <a:pt x="1038" y="2216"/>
                    <a:pt x="1021" y="2068"/>
                    <a:pt x="1090" y="1947"/>
                  </a:cubicBezTo>
                  <a:lnTo>
                    <a:pt x="1090" y="1947"/>
                  </a:lnTo>
                  <a:cubicBezTo>
                    <a:pt x="1108" y="1917"/>
                    <a:pt x="1125" y="1887"/>
                    <a:pt x="1142" y="1865"/>
                  </a:cubicBezTo>
                  <a:lnTo>
                    <a:pt x="1142" y="1865"/>
                  </a:lnTo>
                  <a:cubicBezTo>
                    <a:pt x="1211" y="1774"/>
                    <a:pt x="1285" y="771"/>
                    <a:pt x="1164" y="576"/>
                  </a:cubicBezTo>
                  <a:lnTo>
                    <a:pt x="1164" y="576"/>
                  </a:lnTo>
                  <a:cubicBezTo>
                    <a:pt x="1043" y="381"/>
                    <a:pt x="550" y="818"/>
                    <a:pt x="550" y="818"/>
                  </a:cubicBezTo>
                  <a:lnTo>
                    <a:pt x="550" y="818"/>
                  </a:lnTo>
                  <a:lnTo>
                    <a:pt x="675" y="481"/>
                  </a:lnTo>
                  <a:cubicBezTo>
                    <a:pt x="675" y="481"/>
                    <a:pt x="1043" y="0"/>
                    <a:pt x="926" y="0"/>
                  </a:cubicBezTo>
                  <a:lnTo>
                    <a:pt x="926" y="0"/>
                  </a:lnTo>
                  <a:cubicBezTo>
                    <a:pt x="588" y="0"/>
                    <a:pt x="216" y="667"/>
                    <a:pt x="56" y="991"/>
                  </a:cubicBezTo>
                </a:path>
              </a:pathLst>
            </a:custGeom>
            <a:solidFill>
              <a:srgbClr val="FFB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3883016" y="4291375"/>
              <a:ext cx="194713" cy="157681"/>
            </a:xfrm>
            <a:custGeom>
              <a:rect b="b" l="l" r="r" t="t"/>
              <a:pathLst>
                <a:path extrusionOk="0" h="1865" w="2303">
                  <a:moveTo>
                    <a:pt x="2302" y="0"/>
                  </a:moveTo>
                  <a:cubicBezTo>
                    <a:pt x="1636" y="9"/>
                    <a:pt x="1017" y="147"/>
                    <a:pt x="563" y="286"/>
                  </a:cubicBezTo>
                  <a:lnTo>
                    <a:pt x="0" y="1865"/>
                  </a:lnTo>
                  <a:lnTo>
                    <a:pt x="1156" y="1865"/>
                  </a:lnTo>
                  <a:cubicBezTo>
                    <a:pt x="1177" y="1752"/>
                    <a:pt x="1662" y="1004"/>
                    <a:pt x="2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3975511" y="3609924"/>
              <a:ext cx="90466" cy="60367"/>
            </a:xfrm>
            <a:custGeom>
              <a:rect b="b" l="l" r="r" t="t"/>
              <a:pathLst>
                <a:path extrusionOk="0" h="714" w="1070">
                  <a:moveTo>
                    <a:pt x="940" y="0"/>
                  </a:moveTo>
                  <a:cubicBezTo>
                    <a:pt x="455" y="372"/>
                    <a:pt x="1" y="701"/>
                    <a:pt x="356" y="714"/>
                  </a:cubicBezTo>
                  <a:cubicBezTo>
                    <a:pt x="650" y="662"/>
                    <a:pt x="1070" y="480"/>
                    <a:pt x="1070" y="480"/>
                  </a:cubicBezTo>
                  <a:lnTo>
                    <a:pt x="940" y="0"/>
                  </a:lnTo>
                  <a:close/>
                </a:path>
              </a:pathLst>
            </a:custGeom>
            <a:solidFill>
              <a:srgbClr val="540D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4860723" y="3427386"/>
              <a:ext cx="656680" cy="810303"/>
            </a:xfrm>
            <a:custGeom>
              <a:rect b="b" l="l" r="r" t="t"/>
              <a:pathLst>
                <a:path extrusionOk="0" h="9584" w="7767">
                  <a:moveTo>
                    <a:pt x="806" y="684"/>
                  </a:moveTo>
                  <a:cubicBezTo>
                    <a:pt x="806" y="684"/>
                    <a:pt x="1" y="2955"/>
                    <a:pt x="286" y="3985"/>
                  </a:cubicBezTo>
                  <a:lnTo>
                    <a:pt x="286" y="3985"/>
                  </a:lnTo>
                  <a:cubicBezTo>
                    <a:pt x="542" y="4902"/>
                    <a:pt x="1186" y="5387"/>
                    <a:pt x="2129" y="6126"/>
                  </a:cubicBezTo>
                  <a:lnTo>
                    <a:pt x="2129" y="6126"/>
                  </a:lnTo>
                  <a:cubicBezTo>
                    <a:pt x="3068" y="6862"/>
                    <a:pt x="7001" y="9393"/>
                    <a:pt x="7382" y="9488"/>
                  </a:cubicBezTo>
                  <a:lnTo>
                    <a:pt x="7382" y="9488"/>
                  </a:lnTo>
                  <a:cubicBezTo>
                    <a:pt x="7767" y="9583"/>
                    <a:pt x="7672" y="8605"/>
                    <a:pt x="7672" y="8605"/>
                  </a:cubicBezTo>
                  <a:lnTo>
                    <a:pt x="7672" y="8605"/>
                  </a:lnTo>
                  <a:lnTo>
                    <a:pt x="5781" y="6347"/>
                  </a:lnTo>
                  <a:cubicBezTo>
                    <a:pt x="4885" y="4478"/>
                    <a:pt x="3349" y="3851"/>
                    <a:pt x="3349" y="3851"/>
                  </a:cubicBezTo>
                  <a:lnTo>
                    <a:pt x="3349" y="3851"/>
                  </a:lnTo>
                  <a:lnTo>
                    <a:pt x="4773" y="844"/>
                  </a:lnTo>
                  <a:cubicBezTo>
                    <a:pt x="4072" y="208"/>
                    <a:pt x="3367" y="0"/>
                    <a:pt x="2752" y="0"/>
                  </a:cubicBezTo>
                  <a:lnTo>
                    <a:pt x="2752" y="0"/>
                  </a:lnTo>
                  <a:cubicBezTo>
                    <a:pt x="1632" y="0"/>
                    <a:pt x="806" y="684"/>
                    <a:pt x="806" y="684"/>
                  </a:cubicBezTo>
                </a:path>
              </a:pathLst>
            </a:custGeom>
            <a:solidFill>
              <a:srgbClr val="8F4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5454414" y="4142149"/>
              <a:ext cx="142378" cy="326945"/>
            </a:xfrm>
            <a:custGeom>
              <a:rect b="b" l="l" r="r" t="t"/>
              <a:pathLst>
                <a:path extrusionOk="0" h="3867" w="1684">
                  <a:moveTo>
                    <a:pt x="479" y="1"/>
                  </a:moveTo>
                  <a:cubicBezTo>
                    <a:pt x="412" y="1"/>
                    <a:pt x="373" y="4"/>
                    <a:pt x="373" y="4"/>
                  </a:cubicBezTo>
                  <a:lnTo>
                    <a:pt x="1" y="653"/>
                  </a:lnTo>
                  <a:lnTo>
                    <a:pt x="381" y="1782"/>
                  </a:lnTo>
                  <a:cubicBezTo>
                    <a:pt x="429" y="1930"/>
                    <a:pt x="446" y="2090"/>
                    <a:pt x="429" y="2245"/>
                  </a:cubicBezTo>
                  <a:cubicBezTo>
                    <a:pt x="373" y="2734"/>
                    <a:pt x="260" y="3807"/>
                    <a:pt x="308" y="3855"/>
                  </a:cubicBezTo>
                  <a:cubicBezTo>
                    <a:pt x="315" y="3862"/>
                    <a:pt x="330" y="3866"/>
                    <a:pt x="352" y="3866"/>
                  </a:cubicBezTo>
                  <a:cubicBezTo>
                    <a:pt x="514" y="3866"/>
                    <a:pt x="1035" y="3639"/>
                    <a:pt x="1299" y="3054"/>
                  </a:cubicBezTo>
                  <a:cubicBezTo>
                    <a:pt x="1601" y="2393"/>
                    <a:pt x="1385" y="1977"/>
                    <a:pt x="1536" y="1467"/>
                  </a:cubicBezTo>
                  <a:cubicBezTo>
                    <a:pt x="1684" y="960"/>
                    <a:pt x="1653" y="485"/>
                    <a:pt x="1653" y="485"/>
                  </a:cubicBezTo>
                  <a:cubicBezTo>
                    <a:pt x="1301" y="48"/>
                    <a:pt x="717" y="1"/>
                    <a:pt x="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5402080" y="4042637"/>
              <a:ext cx="114646" cy="187526"/>
            </a:xfrm>
            <a:custGeom>
              <a:rect b="b" l="l" r="r" t="t"/>
              <a:pathLst>
                <a:path extrusionOk="0" h="2218" w="1356">
                  <a:moveTo>
                    <a:pt x="157" y="0"/>
                  </a:moveTo>
                  <a:cubicBezTo>
                    <a:pt x="144" y="467"/>
                    <a:pt x="105" y="1116"/>
                    <a:pt x="1" y="1670"/>
                  </a:cubicBezTo>
                  <a:cubicBezTo>
                    <a:pt x="503" y="1973"/>
                    <a:pt x="875" y="2185"/>
                    <a:pt x="979" y="2211"/>
                  </a:cubicBezTo>
                  <a:cubicBezTo>
                    <a:pt x="997" y="2215"/>
                    <a:pt x="1013" y="2218"/>
                    <a:pt x="1029" y="2218"/>
                  </a:cubicBezTo>
                  <a:cubicBezTo>
                    <a:pt x="1355" y="2218"/>
                    <a:pt x="1269" y="1328"/>
                    <a:pt x="1269" y="132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4330695" y="3369217"/>
              <a:ext cx="538229" cy="948200"/>
            </a:xfrm>
            <a:custGeom>
              <a:rect b="b" l="l" r="r" t="t"/>
              <a:pathLst>
                <a:path extrusionOk="0" h="11215" w="6366">
                  <a:moveTo>
                    <a:pt x="1571" y="4106"/>
                  </a:moveTo>
                  <a:cubicBezTo>
                    <a:pt x="1325" y="5218"/>
                    <a:pt x="1" y="10769"/>
                    <a:pt x="96" y="10989"/>
                  </a:cubicBezTo>
                  <a:lnTo>
                    <a:pt x="96" y="10989"/>
                  </a:lnTo>
                  <a:cubicBezTo>
                    <a:pt x="196" y="11214"/>
                    <a:pt x="931" y="11033"/>
                    <a:pt x="931" y="11033"/>
                  </a:cubicBezTo>
                  <a:lnTo>
                    <a:pt x="931" y="11033"/>
                  </a:lnTo>
                  <a:cubicBezTo>
                    <a:pt x="931" y="11033"/>
                    <a:pt x="2480" y="8368"/>
                    <a:pt x="2939" y="7299"/>
                  </a:cubicBezTo>
                  <a:lnTo>
                    <a:pt x="2939" y="7299"/>
                  </a:lnTo>
                  <a:cubicBezTo>
                    <a:pt x="3397" y="6230"/>
                    <a:pt x="3973" y="4309"/>
                    <a:pt x="3973" y="4309"/>
                  </a:cubicBezTo>
                  <a:lnTo>
                    <a:pt x="3973" y="4309"/>
                  </a:lnTo>
                  <a:lnTo>
                    <a:pt x="6365" y="2272"/>
                  </a:lnTo>
                  <a:cubicBezTo>
                    <a:pt x="6244" y="969"/>
                    <a:pt x="4293" y="0"/>
                    <a:pt x="4293" y="0"/>
                  </a:cubicBezTo>
                  <a:lnTo>
                    <a:pt x="4293" y="0"/>
                  </a:lnTo>
                  <a:cubicBezTo>
                    <a:pt x="2627" y="1086"/>
                    <a:pt x="1818" y="2999"/>
                    <a:pt x="1571" y="4106"/>
                  </a:cubicBezTo>
                </a:path>
              </a:pathLst>
            </a:custGeom>
            <a:solidFill>
              <a:srgbClr val="8F4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4336613" y="4166583"/>
              <a:ext cx="149311" cy="141279"/>
            </a:xfrm>
            <a:custGeom>
              <a:rect b="b" l="l" r="r" t="t"/>
              <a:pathLst>
                <a:path extrusionOk="0" h="1671" w="1766">
                  <a:moveTo>
                    <a:pt x="1765" y="1"/>
                  </a:moveTo>
                  <a:lnTo>
                    <a:pt x="1765" y="1"/>
                  </a:lnTo>
                  <a:cubicBezTo>
                    <a:pt x="1347" y="107"/>
                    <a:pt x="1019" y="142"/>
                    <a:pt x="766" y="142"/>
                  </a:cubicBezTo>
                  <a:cubicBezTo>
                    <a:pt x="554" y="142"/>
                    <a:pt x="394" y="117"/>
                    <a:pt x="277" y="87"/>
                  </a:cubicBezTo>
                  <a:cubicBezTo>
                    <a:pt x="108" y="901"/>
                    <a:pt x="0" y="1489"/>
                    <a:pt x="30" y="1558"/>
                  </a:cubicBezTo>
                  <a:cubicBezTo>
                    <a:pt x="67" y="1644"/>
                    <a:pt x="197" y="1671"/>
                    <a:pt x="343" y="1671"/>
                  </a:cubicBezTo>
                  <a:cubicBezTo>
                    <a:pt x="580" y="1671"/>
                    <a:pt x="861" y="1602"/>
                    <a:pt x="861" y="1602"/>
                  </a:cubicBezTo>
                  <a:cubicBezTo>
                    <a:pt x="861" y="1602"/>
                    <a:pt x="1294" y="858"/>
                    <a:pt x="1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4645634" y="3131808"/>
              <a:ext cx="799735" cy="458417"/>
            </a:xfrm>
            <a:custGeom>
              <a:rect b="b" l="l" r="r" t="t"/>
              <a:pathLst>
                <a:path extrusionOk="0" h="5422" w="9459">
                  <a:moveTo>
                    <a:pt x="3843" y="87"/>
                  </a:moveTo>
                  <a:cubicBezTo>
                    <a:pt x="3267" y="277"/>
                    <a:pt x="3778" y="468"/>
                    <a:pt x="2904" y="766"/>
                  </a:cubicBezTo>
                  <a:lnTo>
                    <a:pt x="2904" y="766"/>
                  </a:lnTo>
                  <a:cubicBezTo>
                    <a:pt x="2030" y="1065"/>
                    <a:pt x="1" y="2808"/>
                    <a:pt x="1" y="2808"/>
                  </a:cubicBezTo>
                  <a:lnTo>
                    <a:pt x="1" y="2808"/>
                  </a:lnTo>
                  <a:cubicBezTo>
                    <a:pt x="1688" y="3349"/>
                    <a:pt x="2480" y="5421"/>
                    <a:pt x="2480" y="5421"/>
                  </a:cubicBezTo>
                  <a:lnTo>
                    <a:pt x="2480" y="5421"/>
                  </a:lnTo>
                  <a:lnTo>
                    <a:pt x="3055" y="5123"/>
                  </a:lnTo>
                  <a:lnTo>
                    <a:pt x="3224" y="4569"/>
                  </a:lnTo>
                  <a:cubicBezTo>
                    <a:pt x="3224" y="4569"/>
                    <a:pt x="5400" y="4054"/>
                    <a:pt x="6127" y="4119"/>
                  </a:cubicBezTo>
                  <a:lnTo>
                    <a:pt x="6127" y="4119"/>
                  </a:lnTo>
                  <a:cubicBezTo>
                    <a:pt x="6854" y="4184"/>
                    <a:pt x="7386" y="4993"/>
                    <a:pt x="7386" y="4993"/>
                  </a:cubicBezTo>
                  <a:lnTo>
                    <a:pt x="7386" y="4993"/>
                  </a:lnTo>
                  <a:cubicBezTo>
                    <a:pt x="7386" y="4993"/>
                    <a:pt x="8221" y="3713"/>
                    <a:pt x="8840" y="2687"/>
                  </a:cubicBezTo>
                  <a:lnTo>
                    <a:pt x="8840" y="2687"/>
                  </a:lnTo>
                  <a:cubicBezTo>
                    <a:pt x="9458" y="1666"/>
                    <a:pt x="9329" y="87"/>
                    <a:pt x="9329" y="87"/>
                  </a:cubicBezTo>
                  <a:lnTo>
                    <a:pt x="9329" y="87"/>
                  </a:lnTo>
                  <a:cubicBezTo>
                    <a:pt x="9329" y="87"/>
                    <a:pt x="7148" y="1"/>
                    <a:pt x="5521" y="1"/>
                  </a:cubicBezTo>
                  <a:lnTo>
                    <a:pt x="5521" y="1"/>
                  </a:lnTo>
                  <a:cubicBezTo>
                    <a:pt x="4708" y="1"/>
                    <a:pt x="4037" y="22"/>
                    <a:pt x="3843" y="8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4886763" y="1591863"/>
              <a:ext cx="420370" cy="1098864"/>
            </a:xfrm>
            <a:custGeom>
              <a:rect b="b" l="l" r="r" t="t"/>
              <a:pathLst>
                <a:path extrusionOk="0" h="12997" w="4972">
                  <a:moveTo>
                    <a:pt x="4171" y="753"/>
                  </a:moveTo>
                  <a:cubicBezTo>
                    <a:pt x="4067" y="1030"/>
                    <a:pt x="3959" y="1277"/>
                    <a:pt x="3959" y="1277"/>
                  </a:cubicBezTo>
                  <a:lnTo>
                    <a:pt x="3959" y="1277"/>
                  </a:lnTo>
                  <a:cubicBezTo>
                    <a:pt x="3959" y="1277"/>
                    <a:pt x="4114" y="273"/>
                    <a:pt x="3885" y="113"/>
                  </a:cubicBezTo>
                  <a:lnTo>
                    <a:pt x="3885" y="113"/>
                  </a:lnTo>
                  <a:cubicBezTo>
                    <a:pt x="3747" y="18"/>
                    <a:pt x="3863" y="295"/>
                    <a:pt x="3799" y="585"/>
                  </a:cubicBezTo>
                  <a:lnTo>
                    <a:pt x="3799" y="585"/>
                  </a:lnTo>
                  <a:cubicBezTo>
                    <a:pt x="3734" y="870"/>
                    <a:pt x="3669" y="1190"/>
                    <a:pt x="3669" y="1190"/>
                  </a:cubicBezTo>
                  <a:lnTo>
                    <a:pt x="3669" y="1190"/>
                  </a:lnTo>
                  <a:cubicBezTo>
                    <a:pt x="3669" y="1190"/>
                    <a:pt x="3630" y="489"/>
                    <a:pt x="3448" y="416"/>
                  </a:cubicBezTo>
                  <a:lnTo>
                    <a:pt x="3448" y="416"/>
                  </a:lnTo>
                  <a:cubicBezTo>
                    <a:pt x="3266" y="347"/>
                    <a:pt x="3340" y="528"/>
                    <a:pt x="3392" y="680"/>
                  </a:cubicBezTo>
                  <a:lnTo>
                    <a:pt x="3392" y="680"/>
                  </a:lnTo>
                  <a:cubicBezTo>
                    <a:pt x="3448" y="827"/>
                    <a:pt x="3448" y="1190"/>
                    <a:pt x="3448" y="1190"/>
                  </a:cubicBezTo>
                  <a:lnTo>
                    <a:pt x="3448" y="1190"/>
                  </a:lnTo>
                  <a:cubicBezTo>
                    <a:pt x="3448" y="1190"/>
                    <a:pt x="2864" y="1519"/>
                    <a:pt x="2808" y="2246"/>
                  </a:cubicBezTo>
                  <a:lnTo>
                    <a:pt x="2808" y="2246"/>
                  </a:lnTo>
                  <a:cubicBezTo>
                    <a:pt x="2808" y="2246"/>
                    <a:pt x="255" y="4907"/>
                    <a:pt x="125" y="6698"/>
                  </a:cubicBezTo>
                  <a:lnTo>
                    <a:pt x="125" y="6698"/>
                  </a:lnTo>
                  <a:cubicBezTo>
                    <a:pt x="0" y="8489"/>
                    <a:pt x="2116" y="12997"/>
                    <a:pt x="2116" y="12997"/>
                  </a:cubicBezTo>
                  <a:lnTo>
                    <a:pt x="2116" y="12997"/>
                  </a:lnTo>
                  <a:lnTo>
                    <a:pt x="4495" y="10020"/>
                  </a:lnTo>
                  <a:lnTo>
                    <a:pt x="3158" y="9099"/>
                  </a:lnTo>
                  <a:lnTo>
                    <a:pt x="2007" y="6538"/>
                  </a:lnTo>
                  <a:lnTo>
                    <a:pt x="3448" y="2717"/>
                  </a:lnTo>
                  <a:lnTo>
                    <a:pt x="4802" y="2012"/>
                  </a:lnTo>
                  <a:cubicBezTo>
                    <a:pt x="4802" y="2012"/>
                    <a:pt x="4737" y="1917"/>
                    <a:pt x="4577" y="1917"/>
                  </a:cubicBezTo>
                  <a:lnTo>
                    <a:pt x="4577" y="1917"/>
                  </a:lnTo>
                  <a:cubicBezTo>
                    <a:pt x="4417" y="1917"/>
                    <a:pt x="4054" y="2004"/>
                    <a:pt x="4054" y="2004"/>
                  </a:cubicBezTo>
                  <a:lnTo>
                    <a:pt x="4054" y="2004"/>
                  </a:lnTo>
                  <a:cubicBezTo>
                    <a:pt x="4054" y="2004"/>
                    <a:pt x="4629" y="1532"/>
                    <a:pt x="4802" y="1203"/>
                  </a:cubicBezTo>
                  <a:lnTo>
                    <a:pt x="4802" y="1203"/>
                  </a:lnTo>
                  <a:cubicBezTo>
                    <a:pt x="4971" y="870"/>
                    <a:pt x="4958" y="576"/>
                    <a:pt x="4850" y="567"/>
                  </a:cubicBezTo>
                  <a:lnTo>
                    <a:pt x="4850" y="567"/>
                  </a:lnTo>
                  <a:cubicBezTo>
                    <a:pt x="4742" y="554"/>
                    <a:pt x="4612" y="1212"/>
                    <a:pt x="4227" y="1415"/>
                  </a:cubicBezTo>
                  <a:lnTo>
                    <a:pt x="4227" y="1415"/>
                  </a:lnTo>
                  <a:cubicBezTo>
                    <a:pt x="4227" y="1415"/>
                    <a:pt x="4755" y="83"/>
                    <a:pt x="4439" y="5"/>
                  </a:cubicBezTo>
                  <a:lnTo>
                    <a:pt x="4439" y="5"/>
                  </a:lnTo>
                  <a:cubicBezTo>
                    <a:pt x="4430" y="0"/>
                    <a:pt x="4426" y="0"/>
                    <a:pt x="4417" y="0"/>
                  </a:cubicBezTo>
                  <a:lnTo>
                    <a:pt x="4417" y="0"/>
                  </a:lnTo>
                  <a:cubicBezTo>
                    <a:pt x="4253" y="0"/>
                    <a:pt x="4274" y="489"/>
                    <a:pt x="4171" y="753"/>
                  </a:cubicBezTo>
                </a:path>
              </a:pathLst>
            </a:custGeom>
            <a:solidFill>
              <a:srgbClr val="8F4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4086776" y="4278947"/>
              <a:ext cx="331088" cy="157597"/>
            </a:xfrm>
            <a:custGeom>
              <a:rect b="b" l="l" r="r" t="t"/>
              <a:pathLst>
                <a:path extrusionOk="0" h="1864" w="3916">
                  <a:moveTo>
                    <a:pt x="3916" y="0"/>
                  </a:moveTo>
                  <a:lnTo>
                    <a:pt x="2981" y="134"/>
                  </a:lnTo>
                  <a:cubicBezTo>
                    <a:pt x="2981" y="134"/>
                    <a:pt x="2618" y="480"/>
                    <a:pt x="2297" y="640"/>
                  </a:cubicBezTo>
                  <a:cubicBezTo>
                    <a:pt x="1977" y="800"/>
                    <a:pt x="0" y="1207"/>
                    <a:pt x="290" y="1471"/>
                  </a:cubicBezTo>
                  <a:cubicBezTo>
                    <a:pt x="576" y="1735"/>
                    <a:pt x="1874" y="1657"/>
                    <a:pt x="2354" y="1783"/>
                  </a:cubicBezTo>
                  <a:cubicBezTo>
                    <a:pt x="2594" y="1847"/>
                    <a:pt x="2922" y="1864"/>
                    <a:pt x="3189" y="1864"/>
                  </a:cubicBezTo>
                  <a:cubicBezTo>
                    <a:pt x="3457" y="1864"/>
                    <a:pt x="3665" y="1847"/>
                    <a:pt x="3665" y="1847"/>
                  </a:cubicBezTo>
                  <a:cubicBezTo>
                    <a:pt x="3764" y="1553"/>
                    <a:pt x="3768" y="961"/>
                    <a:pt x="3768" y="961"/>
                  </a:cubicBezTo>
                  <a:lnTo>
                    <a:pt x="39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5304427" y="2535411"/>
              <a:ext cx="92664" cy="26632"/>
            </a:xfrm>
            <a:custGeom>
              <a:rect b="b" l="l" r="r" t="t"/>
              <a:pathLst>
                <a:path extrusionOk="0" h="315" w="1096">
                  <a:moveTo>
                    <a:pt x="289" y="1"/>
                  </a:moveTo>
                  <a:cubicBezTo>
                    <a:pt x="112" y="1"/>
                    <a:pt x="9" y="46"/>
                    <a:pt x="1" y="50"/>
                  </a:cubicBezTo>
                  <a:lnTo>
                    <a:pt x="27" y="98"/>
                  </a:lnTo>
                  <a:cubicBezTo>
                    <a:pt x="29" y="98"/>
                    <a:pt x="121" y="58"/>
                    <a:pt x="285" y="58"/>
                  </a:cubicBezTo>
                  <a:cubicBezTo>
                    <a:pt x="466" y="58"/>
                    <a:pt x="735" y="107"/>
                    <a:pt x="1065" y="314"/>
                  </a:cubicBezTo>
                  <a:lnTo>
                    <a:pt x="1095" y="266"/>
                  </a:lnTo>
                  <a:cubicBezTo>
                    <a:pt x="756" y="53"/>
                    <a:pt x="479" y="1"/>
                    <a:pt x="289" y="1"/>
                  </a:cubicBezTo>
                  <a:close/>
                </a:path>
              </a:pathLst>
            </a:custGeom>
            <a:solidFill>
              <a:srgbClr val="001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226559" y="2440803"/>
              <a:ext cx="59691" cy="56816"/>
            </a:xfrm>
            <a:custGeom>
              <a:rect b="b" l="l" r="r" t="t"/>
              <a:pathLst>
                <a:path extrusionOk="0" h="672" w="706">
                  <a:moveTo>
                    <a:pt x="485" y="83"/>
                  </a:moveTo>
                  <a:cubicBezTo>
                    <a:pt x="515" y="161"/>
                    <a:pt x="606" y="369"/>
                    <a:pt x="645" y="486"/>
                  </a:cubicBezTo>
                  <a:cubicBezTo>
                    <a:pt x="645" y="494"/>
                    <a:pt x="645" y="499"/>
                    <a:pt x="649" y="499"/>
                  </a:cubicBezTo>
                  <a:cubicBezTo>
                    <a:pt x="646" y="499"/>
                    <a:pt x="641" y="500"/>
                    <a:pt x="635" y="500"/>
                  </a:cubicBezTo>
                  <a:cubicBezTo>
                    <a:pt x="609" y="500"/>
                    <a:pt x="558" y="493"/>
                    <a:pt x="519" y="486"/>
                  </a:cubicBezTo>
                  <a:cubicBezTo>
                    <a:pt x="455" y="473"/>
                    <a:pt x="381" y="455"/>
                    <a:pt x="303" y="455"/>
                  </a:cubicBezTo>
                  <a:cubicBezTo>
                    <a:pt x="260" y="455"/>
                    <a:pt x="217" y="460"/>
                    <a:pt x="173" y="477"/>
                  </a:cubicBezTo>
                  <a:cubicBezTo>
                    <a:pt x="243" y="364"/>
                    <a:pt x="368" y="170"/>
                    <a:pt x="485" y="83"/>
                  </a:cubicBezTo>
                  <a:close/>
                  <a:moveTo>
                    <a:pt x="506" y="1"/>
                  </a:moveTo>
                  <a:lnTo>
                    <a:pt x="480" y="18"/>
                  </a:lnTo>
                  <a:cubicBezTo>
                    <a:pt x="294" y="131"/>
                    <a:pt x="82" y="520"/>
                    <a:pt x="74" y="537"/>
                  </a:cubicBezTo>
                  <a:lnTo>
                    <a:pt x="0" y="672"/>
                  </a:lnTo>
                  <a:lnTo>
                    <a:pt x="117" y="572"/>
                  </a:lnTo>
                  <a:cubicBezTo>
                    <a:pt x="168" y="528"/>
                    <a:pt x="237" y="514"/>
                    <a:pt x="308" y="514"/>
                  </a:cubicBezTo>
                  <a:cubicBezTo>
                    <a:pt x="377" y="514"/>
                    <a:pt x="449" y="527"/>
                    <a:pt x="511" y="537"/>
                  </a:cubicBezTo>
                  <a:cubicBezTo>
                    <a:pt x="560" y="547"/>
                    <a:pt x="600" y="555"/>
                    <a:pt x="631" y="555"/>
                  </a:cubicBezTo>
                  <a:cubicBezTo>
                    <a:pt x="657" y="555"/>
                    <a:pt x="676" y="549"/>
                    <a:pt x="688" y="533"/>
                  </a:cubicBezTo>
                  <a:cubicBezTo>
                    <a:pt x="705" y="520"/>
                    <a:pt x="705" y="499"/>
                    <a:pt x="697" y="468"/>
                  </a:cubicBezTo>
                  <a:cubicBezTo>
                    <a:pt x="649" y="321"/>
                    <a:pt x="528" y="40"/>
                    <a:pt x="519" y="27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001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4912719" y="2428797"/>
              <a:ext cx="670546" cy="771496"/>
            </a:xfrm>
            <a:custGeom>
              <a:rect b="b" l="l" r="r" t="t"/>
              <a:pathLst>
                <a:path extrusionOk="0" h="9125" w="7931">
                  <a:moveTo>
                    <a:pt x="3626" y="169"/>
                  </a:moveTo>
                  <a:cubicBezTo>
                    <a:pt x="3098" y="654"/>
                    <a:pt x="2016" y="1770"/>
                    <a:pt x="1562" y="3150"/>
                  </a:cubicBezTo>
                  <a:lnTo>
                    <a:pt x="1562" y="3150"/>
                  </a:lnTo>
                  <a:cubicBezTo>
                    <a:pt x="1142" y="4413"/>
                    <a:pt x="900" y="7182"/>
                    <a:pt x="792" y="7554"/>
                  </a:cubicBezTo>
                  <a:lnTo>
                    <a:pt x="792" y="7554"/>
                  </a:lnTo>
                  <a:cubicBezTo>
                    <a:pt x="684" y="7922"/>
                    <a:pt x="0" y="8571"/>
                    <a:pt x="1346" y="8848"/>
                  </a:cubicBezTo>
                  <a:lnTo>
                    <a:pt x="1346" y="8848"/>
                  </a:lnTo>
                  <a:cubicBezTo>
                    <a:pt x="2691" y="9125"/>
                    <a:pt x="6191" y="8826"/>
                    <a:pt x="6468" y="8614"/>
                  </a:cubicBezTo>
                  <a:lnTo>
                    <a:pt x="6468" y="8614"/>
                  </a:lnTo>
                  <a:cubicBezTo>
                    <a:pt x="6745" y="8402"/>
                    <a:pt x="6213" y="7909"/>
                    <a:pt x="6235" y="7740"/>
                  </a:cubicBezTo>
                  <a:lnTo>
                    <a:pt x="6235" y="7740"/>
                  </a:lnTo>
                  <a:cubicBezTo>
                    <a:pt x="6256" y="7567"/>
                    <a:pt x="7385" y="4976"/>
                    <a:pt x="7385" y="4976"/>
                  </a:cubicBezTo>
                  <a:lnTo>
                    <a:pt x="7385" y="4976"/>
                  </a:lnTo>
                  <a:lnTo>
                    <a:pt x="7930" y="1804"/>
                  </a:lnTo>
                  <a:lnTo>
                    <a:pt x="7567" y="1354"/>
                  </a:lnTo>
                  <a:lnTo>
                    <a:pt x="4283" y="48"/>
                  </a:lnTo>
                  <a:cubicBezTo>
                    <a:pt x="4210" y="18"/>
                    <a:pt x="4132" y="0"/>
                    <a:pt x="4054" y="0"/>
                  </a:cubicBezTo>
                  <a:lnTo>
                    <a:pt x="4054" y="0"/>
                  </a:lnTo>
                  <a:cubicBezTo>
                    <a:pt x="3898" y="0"/>
                    <a:pt x="3743" y="61"/>
                    <a:pt x="3626" y="16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5171688" y="2133558"/>
              <a:ext cx="380886" cy="489192"/>
            </a:xfrm>
            <a:custGeom>
              <a:rect b="b" l="l" r="r" t="t"/>
              <a:pathLst>
                <a:path extrusionOk="0" h="5786" w="4505">
                  <a:moveTo>
                    <a:pt x="1142" y="109"/>
                  </a:moveTo>
                  <a:lnTo>
                    <a:pt x="705" y="1026"/>
                  </a:lnTo>
                  <a:cubicBezTo>
                    <a:pt x="705" y="1026"/>
                    <a:pt x="13" y="1883"/>
                    <a:pt x="160" y="2415"/>
                  </a:cubicBezTo>
                  <a:lnTo>
                    <a:pt x="160" y="2415"/>
                  </a:lnTo>
                  <a:cubicBezTo>
                    <a:pt x="312" y="2947"/>
                    <a:pt x="974" y="3163"/>
                    <a:pt x="974" y="3163"/>
                  </a:cubicBezTo>
                  <a:lnTo>
                    <a:pt x="974" y="3163"/>
                  </a:lnTo>
                  <a:lnTo>
                    <a:pt x="1142" y="3674"/>
                  </a:lnTo>
                  <a:cubicBezTo>
                    <a:pt x="1142" y="3674"/>
                    <a:pt x="0" y="4933"/>
                    <a:pt x="524" y="5361"/>
                  </a:cubicBezTo>
                  <a:lnTo>
                    <a:pt x="524" y="5361"/>
                  </a:lnTo>
                  <a:cubicBezTo>
                    <a:pt x="1047" y="5785"/>
                    <a:pt x="2414" y="5616"/>
                    <a:pt x="3288" y="5288"/>
                  </a:cubicBezTo>
                  <a:lnTo>
                    <a:pt x="3288" y="5288"/>
                  </a:lnTo>
                  <a:cubicBezTo>
                    <a:pt x="4162" y="4955"/>
                    <a:pt x="4504" y="4846"/>
                    <a:pt x="4504" y="4846"/>
                  </a:cubicBezTo>
                  <a:lnTo>
                    <a:pt x="4504" y="4846"/>
                  </a:lnTo>
                  <a:lnTo>
                    <a:pt x="3193" y="3484"/>
                  </a:lnTo>
                  <a:lnTo>
                    <a:pt x="2743" y="2437"/>
                  </a:lnTo>
                  <a:cubicBezTo>
                    <a:pt x="2743" y="2437"/>
                    <a:pt x="3236" y="1805"/>
                    <a:pt x="3202" y="1082"/>
                  </a:cubicBezTo>
                  <a:lnTo>
                    <a:pt x="3202" y="1082"/>
                  </a:lnTo>
                  <a:cubicBezTo>
                    <a:pt x="3180" y="503"/>
                    <a:pt x="2453" y="1"/>
                    <a:pt x="1709" y="1"/>
                  </a:cubicBezTo>
                  <a:lnTo>
                    <a:pt x="1709" y="1"/>
                  </a:lnTo>
                  <a:cubicBezTo>
                    <a:pt x="1519" y="1"/>
                    <a:pt x="1324" y="35"/>
                    <a:pt x="1142" y="109"/>
                  </a:cubicBezTo>
                </a:path>
              </a:pathLst>
            </a:custGeom>
            <a:solidFill>
              <a:srgbClr val="8F4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5189274" y="2097879"/>
              <a:ext cx="291604" cy="241721"/>
            </a:xfrm>
            <a:custGeom>
              <a:rect b="b" l="l" r="r" t="t"/>
              <a:pathLst>
                <a:path extrusionOk="0" h="2859" w="3449">
                  <a:moveTo>
                    <a:pt x="1410" y="0"/>
                  </a:moveTo>
                  <a:cubicBezTo>
                    <a:pt x="851" y="0"/>
                    <a:pt x="381" y="246"/>
                    <a:pt x="273" y="375"/>
                  </a:cubicBezTo>
                  <a:cubicBezTo>
                    <a:pt x="146" y="522"/>
                    <a:pt x="0" y="749"/>
                    <a:pt x="461" y="749"/>
                  </a:cubicBezTo>
                  <a:cubicBezTo>
                    <a:pt x="502" y="749"/>
                    <a:pt x="549" y="747"/>
                    <a:pt x="601" y="743"/>
                  </a:cubicBezTo>
                  <a:cubicBezTo>
                    <a:pt x="680" y="737"/>
                    <a:pt x="763" y="734"/>
                    <a:pt x="848" y="734"/>
                  </a:cubicBezTo>
                  <a:cubicBezTo>
                    <a:pt x="1435" y="734"/>
                    <a:pt x="2116" y="860"/>
                    <a:pt x="2116" y="860"/>
                  </a:cubicBezTo>
                  <a:cubicBezTo>
                    <a:pt x="1843" y="1037"/>
                    <a:pt x="2116" y="1431"/>
                    <a:pt x="2116" y="1431"/>
                  </a:cubicBezTo>
                  <a:lnTo>
                    <a:pt x="1891" y="2101"/>
                  </a:lnTo>
                  <a:lnTo>
                    <a:pt x="2055" y="2166"/>
                  </a:lnTo>
                  <a:cubicBezTo>
                    <a:pt x="2055" y="2166"/>
                    <a:pt x="2137" y="2032"/>
                    <a:pt x="2232" y="1846"/>
                  </a:cubicBezTo>
                  <a:cubicBezTo>
                    <a:pt x="2290" y="1736"/>
                    <a:pt x="2436" y="1597"/>
                    <a:pt x="2548" y="1597"/>
                  </a:cubicBezTo>
                  <a:cubicBezTo>
                    <a:pt x="2622" y="1597"/>
                    <a:pt x="2681" y="1657"/>
                    <a:pt x="2691" y="1825"/>
                  </a:cubicBezTo>
                  <a:cubicBezTo>
                    <a:pt x="2713" y="2249"/>
                    <a:pt x="2185" y="2465"/>
                    <a:pt x="2185" y="2465"/>
                  </a:cubicBezTo>
                  <a:lnTo>
                    <a:pt x="2535" y="2859"/>
                  </a:lnTo>
                  <a:cubicBezTo>
                    <a:pt x="2535" y="2859"/>
                    <a:pt x="3115" y="2361"/>
                    <a:pt x="3279" y="1768"/>
                  </a:cubicBezTo>
                  <a:cubicBezTo>
                    <a:pt x="3448" y="1176"/>
                    <a:pt x="3002" y="894"/>
                    <a:pt x="3002" y="894"/>
                  </a:cubicBezTo>
                  <a:cubicBezTo>
                    <a:pt x="3002" y="894"/>
                    <a:pt x="2535" y="215"/>
                    <a:pt x="1817" y="46"/>
                  </a:cubicBezTo>
                  <a:cubicBezTo>
                    <a:pt x="1679" y="14"/>
                    <a:pt x="1542" y="0"/>
                    <a:pt x="1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4484740" y="2581321"/>
              <a:ext cx="1176056" cy="556069"/>
            </a:xfrm>
            <a:custGeom>
              <a:rect b="b" l="l" r="r" t="t"/>
              <a:pathLst>
                <a:path extrusionOk="0" h="6577" w="13910">
                  <a:moveTo>
                    <a:pt x="9601" y="2060"/>
                  </a:moveTo>
                  <a:lnTo>
                    <a:pt x="6468" y="3981"/>
                  </a:lnTo>
                  <a:lnTo>
                    <a:pt x="2133" y="3076"/>
                  </a:lnTo>
                  <a:cubicBezTo>
                    <a:pt x="1934" y="2306"/>
                    <a:pt x="1285" y="1952"/>
                    <a:pt x="1138" y="1796"/>
                  </a:cubicBezTo>
                  <a:lnTo>
                    <a:pt x="1138" y="1796"/>
                  </a:lnTo>
                  <a:cubicBezTo>
                    <a:pt x="987" y="1640"/>
                    <a:pt x="628" y="1510"/>
                    <a:pt x="584" y="1571"/>
                  </a:cubicBezTo>
                  <a:lnTo>
                    <a:pt x="584" y="1571"/>
                  </a:lnTo>
                  <a:cubicBezTo>
                    <a:pt x="541" y="1631"/>
                    <a:pt x="563" y="1675"/>
                    <a:pt x="753" y="1804"/>
                  </a:cubicBezTo>
                  <a:lnTo>
                    <a:pt x="753" y="1804"/>
                  </a:lnTo>
                  <a:cubicBezTo>
                    <a:pt x="939" y="1934"/>
                    <a:pt x="1160" y="2414"/>
                    <a:pt x="1160" y="2414"/>
                  </a:cubicBezTo>
                  <a:lnTo>
                    <a:pt x="1160" y="2414"/>
                  </a:lnTo>
                  <a:cubicBezTo>
                    <a:pt x="974" y="2246"/>
                    <a:pt x="649" y="2176"/>
                    <a:pt x="506" y="2164"/>
                  </a:cubicBezTo>
                  <a:lnTo>
                    <a:pt x="506" y="2164"/>
                  </a:lnTo>
                  <a:cubicBezTo>
                    <a:pt x="368" y="2151"/>
                    <a:pt x="251" y="2302"/>
                    <a:pt x="455" y="2350"/>
                  </a:cubicBezTo>
                  <a:lnTo>
                    <a:pt x="455" y="2350"/>
                  </a:lnTo>
                  <a:cubicBezTo>
                    <a:pt x="662" y="2397"/>
                    <a:pt x="1013" y="2761"/>
                    <a:pt x="1013" y="2761"/>
                  </a:cubicBezTo>
                  <a:lnTo>
                    <a:pt x="1013" y="2761"/>
                  </a:lnTo>
                  <a:cubicBezTo>
                    <a:pt x="1013" y="2761"/>
                    <a:pt x="861" y="2683"/>
                    <a:pt x="571" y="2618"/>
                  </a:cubicBezTo>
                  <a:lnTo>
                    <a:pt x="571" y="2618"/>
                  </a:lnTo>
                  <a:cubicBezTo>
                    <a:pt x="286" y="2553"/>
                    <a:pt x="0" y="2743"/>
                    <a:pt x="273" y="2756"/>
                  </a:cubicBezTo>
                  <a:lnTo>
                    <a:pt x="273" y="2756"/>
                  </a:lnTo>
                  <a:cubicBezTo>
                    <a:pt x="545" y="2769"/>
                    <a:pt x="935" y="3042"/>
                    <a:pt x="935" y="3042"/>
                  </a:cubicBezTo>
                  <a:lnTo>
                    <a:pt x="935" y="3042"/>
                  </a:lnTo>
                  <a:cubicBezTo>
                    <a:pt x="662" y="2981"/>
                    <a:pt x="346" y="3076"/>
                    <a:pt x="346" y="3141"/>
                  </a:cubicBezTo>
                  <a:lnTo>
                    <a:pt x="346" y="3141"/>
                  </a:lnTo>
                  <a:cubicBezTo>
                    <a:pt x="346" y="3206"/>
                    <a:pt x="1052" y="3254"/>
                    <a:pt x="1052" y="3254"/>
                  </a:cubicBezTo>
                  <a:lnTo>
                    <a:pt x="1052" y="3254"/>
                  </a:lnTo>
                  <a:cubicBezTo>
                    <a:pt x="1242" y="3864"/>
                    <a:pt x="1895" y="3834"/>
                    <a:pt x="1895" y="3834"/>
                  </a:cubicBezTo>
                  <a:lnTo>
                    <a:pt x="1895" y="3834"/>
                  </a:lnTo>
                  <a:cubicBezTo>
                    <a:pt x="1895" y="3834"/>
                    <a:pt x="4638" y="5638"/>
                    <a:pt x="5724" y="6105"/>
                  </a:cubicBezTo>
                  <a:lnTo>
                    <a:pt x="5724" y="6105"/>
                  </a:lnTo>
                  <a:cubicBezTo>
                    <a:pt x="6814" y="6576"/>
                    <a:pt x="7753" y="6235"/>
                    <a:pt x="8268" y="5997"/>
                  </a:cubicBezTo>
                  <a:lnTo>
                    <a:pt x="8268" y="5997"/>
                  </a:lnTo>
                  <a:cubicBezTo>
                    <a:pt x="8779" y="5763"/>
                    <a:pt x="12971" y="3660"/>
                    <a:pt x="13442" y="2198"/>
                  </a:cubicBezTo>
                  <a:lnTo>
                    <a:pt x="13442" y="2198"/>
                  </a:lnTo>
                  <a:cubicBezTo>
                    <a:pt x="13910" y="736"/>
                    <a:pt x="12992" y="0"/>
                    <a:pt x="12992" y="0"/>
                  </a:cubicBezTo>
                  <a:lnTo>
                    <a:pt x="12992" y="0"/>
                  </a:lnTo>
                  <a:cubicBezTo>
                    <a:pt x="10375" y="442"/>
                    <a:pt x="9601" y="2060"/>
                    <a:pt x="9601" y="2060"/>
                  </a:cubicBezTo>
                  <a:close/>
                </a:path>
              </a:pathLst>
            </a:custGeom>
            <a:solidFill>
              <a:srgbClr val="8F4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Google Shape;310;p17"/>
          <p:cNvGrpSpPr/>
          <p:nvPr/>
        </p:nvGrpSpPr>
        <p:grpSpPr>
          <a:xfrm>
            <a:off x="467561" y="1294538"/>
            <a:ext cx="2043739" cy="2861038"/>
            <a:chOff x="467539" y="1310550"/>
            <a:chExt cx="2378100" cy="2861038"/>
          </a:xfrm>
        </p:grpSpPr>
        <p:sp>
          <p:nvSpPr>
            <p:cNvPr id="311" name="Google Shape;311;p17"/>
            <p:cNvSpPr/>
            <p:nvPr/>
          </p:nvSpPr>
          <p:spPr>
            <a:xfrm flipH="1">
              <a:off x="467539" y="2347513"/>
              <a:ext cx="2378100" cy="986700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Descripción: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 oficial de mesa inicia un nuevo partido de baloncesto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 flipH="1">
              <a:off x="467539" y="1735732"/>
              <a:ext cx="2378100" cy="535200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Nombre: Iniciar partido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 flipH="1">
              <a:off x="467539" y="3411088"/>
              <a:ext cx="2378100" cy="760500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Precondiciones: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No debe haber un partido en curso.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17"/>
            <p:cNvSpPr txBox="1"/>
            <p:nvPr/>
          </p:nvSpPr>
          <p:spPr>
            <a:xfrm>
              <a:off x="666448" y="1310550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Caso de uso #1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15" name="Google Shape;315;p17"/>
          <p:cNvGrpSpPr/>
          <p:nvPr/>
        </p:nvGrpSpPr>
        <p:grpSpPr>
          <a:xfrm>
            <a:off x="6643168" y="1294550"/>
            <a:ext cx="2105432" cy="2936225"/>
            <a:chOff x="6308596" y="1310550"/>
            <a:chExt cx="2378213" cy="2936225"/>
          </a:xfrm>
        </p:grpSpPr>
        <p:sp>
          <p:nvSpPr>
            <p:cNvPr id="316" name="Google Shape;316;p17"/>
            <p:cNvSpPr/>
            <p:nvPr/>
          </p:nvSpPr>
          <p:spPr>
            <a:xfrm flipH="1">
              <a:off x="6308596" y="2263300"/>
              <a:ext cx="2378100" cy="974700"/>
            </a:xfrm>
            <a:prstGeom prst="roundRect">
              <a:avLst>
                <a:gd fmla="val 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Descripción: El oficial de mesa registra una falta cometida por un jugador durante el partido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 flipH="1">
              <a:off x="6308709" y="1735725"/>
              <a:ext cx="2378100" cy="468900"/>
            </a:xfrm>
            <a:prstGeom prst="roundRect">
              <a:avLst>
                <a:gd fmla="val 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Nombre: Registrar una falta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 flipH="1">
              <a:off x="6308709" y="3296675"/>
              <a:ext cx="2378100" cy="950100"/>
            </a:xfrm>
            <a:prstGeom prst="roundRect">
              <a:avLst>
                <a:gd fmla="val 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Precondiciones: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 partido ha sido iniciado.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 Hay al menos un jugador en el campo de juego.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 txBox="1"/>
            <p:nvPr/>
          </p:nvSpPr>
          <p:spPr>
            <a:xfrm>
              <a:off x="6507598" y="1310550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Caso de uso #2</a:t>
              </a:r>
              <a:endParaRPr b="1" sz="18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Diagrama de secuencia: Caso de uso #2</a:t>
            </a:r>
            <a:endParaRPr sz="3600"/>
          </a:p>
        </p:txBody>
      </p:sp>
      <p:pic>
        <p:nvPicPr>
          <p:cNvPr id="325" name="Google Shape;3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25" y="1495375"/>
            <a:ext cx="7848750" cy="2677525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500" y="170025"/>
            <a:ext cx="5732551" cy="480345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1" name="Google Shape;331;p19"/>
          <p:cNvSpPr txBox="1"/>
          <p:nvPr>
            <p:ph type="title"/>
          </p:nvPr>
        </p:nvSpPr>
        <p:spPr>
          <a:xfrm>
            <a:off x="104075" y="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Diagrama</a:t>
            </a:r>
            <a:br>
              <a:rPr lang="en" sz="3600"/>
            </a:br>
            <a:r>
              <a:rPr lang="en" sz="3600"/>
              <a:t>De Clases</a:t>
            </a:r>
            <a:br>
              <a:rPr lang="en" sz="3600"/>
            </a:br>
            <a:r>
              <a:rPr lang="en" sz="3600"/>
              <a:t>UML</a:t>
            </a:r>
            <a:endParaRPr sz="3600"/>
          </a:p>
        </p:txBody>
      </p:sp>
      <p:sp>
        <p:nvSpPr>
          <p:cNvPr id="332" name="Google Shape;332;p19"/>
          <p:cNvSpPr/>
          <p:nvPr/>
        </p:nvSpPr>
        <p:spPr>
          <a:xfrm rot="-4873856">
            <a:off x="230114" y="1693896"/>
            <a:ext cx="1826146" cy="1885631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9"/>
          <p:cNvSpPr/>
          <p:nvPr/>
        </p:nvSpPr>
        <p:spPr>
          <a:xfrm rot="-4874351">
            <a:off x="343471" y="1657197"/>
            <a:ext cx="1639434" cy="1872876"/>
          </a:xfrm>
          <a:custGeom>
            <a:rect b="b" l="l" r="r" t="t"/>
            <a:pathLst>
              <a:path extrusionOk="0" h="4120" w="4064">
                <a:moveTo>
                  <a:pt x="2529" y="0"/>
                </a:moveTo>
                <a:cubicBezTo>
                  <a:pt x="2502" y="0"/>
                  <a:pt x="2477" y="16"/>
                  <a:pt x="2467" y="39"/>
                </a:cubicBezTo>
                <a:cubicBezTo>
                  <a:pt x="2259" y="520"/>
                  <a:pt x="2250" y="1199"/>
                  <a:pt x="2449" y="1861"/>
                </a:cubicBezTo>
                <a:lnTo>
                  <a:pt x="2073" y="1978"/>
                </a:lnTo>
                <a:lnTo>
                  <a:pt x="1476" y="83"/>
                </a:lnTo>
                <a:cubicBezTo>
                  <a:pt x="1469" y="55"/>
                  <a:pt x="1446" y="36"/>
                  <a:pt x="1419" y="36"/>
                </a:cubicBezTo>
                <a:cubicBezTo>
                  <a:pt x="1412" y="36"/>
                  <a:pt x="1405" y="37"/>
                  <a:pt x="1398" y="39"/>
                </a:cubicBezTo>
                <a:cubicBezTo>
                  <a:pt x="1364" y="48"/>
                  <a:pt x="1346" y="87"/>
                  <a:pt x="1355" y="117"/>
                </a:cubicBezTo>
                <a:lnTo>
                  <a:pt x="1952" y="2017"/>
                </a:lnTo>
                <a:lnTo>
                  <a:pt x="1580" y="2133"/>
                </a:lnTo>
                <a:cubicBezTo>
                  <a:pt x="1359" y="1476"/>
                  <a:pt x="965" y="918"/>
                  <a:pt x="516" y="645"/>
                </a:cubicBezTo>
                <a:cubicBezTo>
                  <a:pt x="505" y="639"/>
                  <a:pt x="494" y="636"/>
                  <a:pt x="482" y="636"/>
                </a:cubicBezTo>
                <a:cubicBezTo>
                  <a:pt x="461" y="636"/>
                  <a:pt x="439" y="647"/>
                  <a:pt x="425" y="667"/>
                </a:cubicBezTo>
                <a:cubicBezTo>
                  <a:pt x="407" y="697"/>
                  <a:pt x="416" y="736"/>
                  <a:pt x="446" y="758"/>
                </a:cubicBezTo>
                <a:cubicBezTo>
                  <a:pt x="870" y="1013"/>
                  <a:pt x="1242" y="1541"/>
                  <a:pt x="1454" y="2172"/>
                </a:cubicBezTo>
                <a:lnTo>
                  <a:pt x="53" y="2614"/>
                </a:lnTo>
                <a:cubicBezTo>
                  <a:pt x="18" y="2627"/>
                  <a:pt x="1" y="2661"/>
                  <a:pt x="9" y="2696"/>
                </a:cubicBezTo>
                <a:cubicBezTo>
                  <a:pt x="18" y="2722"/>
                  <a:pt x="44" y="2739"/>
                  <a:pt x="70" y="2739"/>
                </a:cubicBezTo>
                <a:cubicBezTo>
                  <a:pt x="79" y="2739"/>
                  <a:pt x="83" y="2739"/>
                  <a:pt x="92" y="2735"/>
                </a:cubicBezTo>
                <a:lnTo>
                  <a:pt x="1493" y="2298"/>
                </a:lnTo>
                <a:lnTo>
                  <a:pt x="1493" y="2298"/>
                </a:lnTo>
                <a:cubicBezTo>
                  <a:pt x="1679" y="2934"/>
                  <a:pt x="1679" y="3574"/>
                  <a:pt x="1480" y="4028"/>
                </a:cubicBezTo>
                <a:cubicBezTo>
                  <a:pt x="1467" y="4063"/>
                  <a:pt x="1480" y="4098"/>
                  <a:pt x="1515" y="4115"/>
                </a:cubicBezTo>
                <a:cubicBezTo>
                  <a:pt x="1519" y="4115"/>
                  <a:pt x="1528" y="4119"/>
                  <a:pt x="1537" y="4119"/>
                </a:cubicBezTo>
                <a:cubicBezTo>
                  <a:pt x="1563" y="4119"/>
                  <a:pt x="1588" y="4106"/>
                  <a:pt x="1597" y="4080"/>
                </a:cubicBezTo>
                <a:cubicBezTo>
                  <a:pt x="1805" y="3600"/>
                  <a:pt x="1813" y="2921"/>
                  <a:pt x="1614" y="2259"/>
                </a:cubicBezTo>
                <a:lnTo>
                  <a:pt x="1991" y="2142"/>
                </a:lnTo>
                <a:lnTo>
                  <a:pt x="2588" y="4041"/>
                </a:lnTo>
                <a:cubicBezTo>
                  <a:pt x="2597" y="4067"/>
                  <a:pt x="2618" y="4085"/>
                  <a:pt x="2648" y="4085"/>
                </a:cubicBezTo>
                <a:cubicBezTo>
                  <a:pt x="2653" y="4085"/>
                  <a:pt x="2661" y="4085"/>
                  <a:pt x="2666" y="4080"/>
                </a:cubicBezTo>
                <a:cubicBezTo>
                  <a:pt x="2700" y="4072"/>
                  <a:pt x="2718" y="4037"/>
                  <a:pt x="2709" y="4002"/>
                </a:cubicBezTo>
                <a:lnTo>
                  <a:pt x="2112" y="2103"/>
                </a:lnTo>
                <a:lnTo>
                  <a:pt x="2488" y="1986"/>
                </a:lnTo>
                <a:cubicBezTo>
                  <a:pt x="2705" y="2648"/>
                  <a:pt x="3098" y="3202"/>
                  <a:pt x="3548" y="3475"/>
                </a:cubicBezTo>
                <a:cubicBezTo>
                  <a:pt x="3561" y="3479"/>
                  <a:pt x="3570" y="3483"/>
                  <a:pt x="3583" y="3483"/>
                </a:cubicBezTo>
                <a:cubicBezTo>
                  <a:pt x="3605" y="3483"/>
                  <a:pt x="3626" y="3470"/>
                  <a:pt x="3639" y="3453"/>
                </a:cubicBezTo>
                <a:cubicBezTo>
                  <a:pt x="3657" y="3423"/>
                  <a:pt x="3648" y="3384"/>
                  <a:pt x="3618" y="3366"/>
                </a:cubicBezTo>
                <a:cubicBezTo>
                  <a:pt x="3194" y="3107"/>
                  <a:pt x="2822" y="2579"/>
                  <a:pt x="2610" y="1947"/>
                </a:cubicBezTo>
                <a:lnTo>
                  <a:pt x="4011" y="1506"/>
                </a:lnTo>
                <a:cubicBezTo>
                  <a:pt x="4046" y="1497"/>
                  <a:pt x="4063" y="1458"/>
                  <a:pt x="4055" y="1424"/>
                </a:cubicBezTo>
                <a:cubicBezTo>
                  <a:pt x="4044" y="1400"/>
                  <a:pt x="4020" y="1381"/>
                  <a:pt x="3993" y="1381"/>
                </a:cubicBezTo>
                <a:cubicBezTo>
                  <a:pt x="3986" y="1381"/>
                  <a:pt x="3979" y="1382"/>
                  <a:pt x="3972" y="1385"/>
                </a:cubicBezTo>
                <a:lnTo>
                  <a:pt x="2571" y="1826"/>
                </a:lnTo>
                <a:cubicBezTo>
                  <a:pt x="2385" y="1186"/>
                  <a:pt x="2385" y="546"/>
                  <a:pt x="2584" y="91"/>
                </a:cubicBezTo>
                <a:cubicBezTo>
                  <a:pt x="2597" y="57"/>
                  <a:pt x="2584" y="22"/>
                  <a:pt x="2553" y="5"/>
                </a:cubicBezTo>
                <a:cubicBezTo>
                  <a:pt x="2545" y="2"/>
                  <a:pt x="2537" y="0"/>
                  <a:pt x="2529" y="0"/>
                </a:cubicBezTo>
                <a:close/>
              </a:path>
            </a:pathLst>
          </a:custGeom>
          <a:solidFill>
            <a:srgbClr val="9E9E9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9"/>
          <p:cNvSpPr/>
          <p:nvPr/>
        </p:nvSpPr>
        <p:spPr>
          <a:xfrm rot="4657785">
            <a:off x="-1387282" y="4113955"/>
            <a:ext cx="6041973" cy="3570116"/>
          </a:xfrm>
          <a:custGeom>
            <a:rect b="b" l="l" r="r" t="t"/>
            <a:pathLst>
              <a:path extrusionOk="0" h="6577" w="13910">
                <a:moveTo>
                  <a:pt x="9601" y="2060"/>
                </a:moveTo>
                <a:lnTo>
                  <a:pt x="6468" y="3981"/>
                </a:lnTo>
                <a:lnTo>
                  <a:pt x="2133" y="3076"/>
                </a:lnTo>
                <a:cubicBezTo>
                  <a:pt x="1934" y="2306"/>
                  <a:pt x="1285" y="1952"/>
                  <a:pt x="1138" y="1796"/>
                </a:cubicBezTo>
                <a:lnTo>
                  <a:pt x="1138" y="1796"/>
                </a:lnTo>
                <a:cubicBezTo>
                  <a:pt x="987" y="1640"/>
                  <a:pt x="628" y="1510"/>
                  <a:pt x="584" y="1571"/>
                </a:cubicBezTo>
                <a:lnTo>
                  <a:pt x="584" y="1571"/>
                </a:lnTo>
                <a:cubicBezTo>
                  <a:pt x="541" y="1631"/>
                  <a:pt x="563" y="1675"/>
                  <a:pt x="753" y="1804"/>
                </a:cubicBezTo>
                <a:lnTo>
                  <a:pt x="753" y="1804"/>
                </a:lnTo>
                <a:cubicBezTo>
                  <a:pt x="939" y="1934"/>
                  <a:pt x="1160" y="2414"/>
                  <a:pt x="1160" y="2414"/>
                </a:cubicBezTo>
                <a:lnTo>
                  <a:pt x="1160" y="2414"/>
                </a:lnTo>
                <a:cubicBezTo>
                  <a:pt x="974" y="2246"/>
                  <a:pt x="649" y="2176"/>
                  <a:pt x="506" y="2164"/>
                </a:cubicBezTo>
                <a:lnTo>
                  <a:pt x="506" y="2164"/>
                </a:lnTo>
                <a:cubicBezTo>
                  <a:pt x="368" y="2151"/>
                  <a:pt x="251" y="2302"/>
                  <a:pt x="455" y="2350"/>
                </a:cubicBezTo>
                <a:lnTo>
                  <a:pt x="455" y="2350"/>
                </a:lnTo>
                <a:cubicBezTo>
                  <a:pt x="662" y="2397"/>
                  <a:pt x="1013" y="2761"/>
                  <a:pt x="1013" y="2761"/>
                </a:cubicBezTo>
                <a:lnTo>
                  <a:pt x="1013" y="2761"/>
                </a:lnTo>
                <a:cubicBezTo>
                  <a:pt x="1013" y="2761"/>
                  <a:pt x="861" y="2683"/>
                  <a:pt x="571" y="2618"/>
                </a:cubicBezTo>
                <a:lnTo>
                  <a:pt x="571" y="2618"/>
                </a:lnTo>
                <a:cubicBezTo>
                  <a:pt x="286" y="2553"/>
                  <a:pt x="0" y="2743"/>
                  <a:pt x="273" y="2756"/>
                </a:cubicBezTo>
                <a:lnTo>
                  <a:pt x="273" y="2756"/>
                </a:lnTo>
                <a:cubicBezTo>
                  <a:pt x="545" y="2769"/>
                  <a:pt x="935" y="3042"/>
                  <a:pt x="935" y="3042"/>
                </a:cubicBezTo>
                <a:lnTo>
                  <a:pt x="935" y="3042"/>
                </a:lnTo>
                <a:cubicBezTo>
                  <a:pt x="662" y="2981"/>
                  <a:pt x="346" y="3076"/>
                  <a:pt x="346" y="3141"/>
                </a:cubicBezTo>
                <a:lnTo>
                  <a:pt x="346" y="3141"/>
                </a:lnTo>
                <a:cubicBezTo>
                  <a:pt x="346" y="3206"/>
                  <a:pt x="1052" y="3254"/>
                  <a:pt x="1052" y="3254"/>
                </a:cubicBezTo>
                <a:lnTo>
                  <a:pt x="1052" y="3254"/>
                </a:lnTo>
                <a:cubicBezTo>
                  <a:pt x="1242" y="3864"/>
                  <a:pt x="1895" y="3834"/>
                  <a:pt x="1895" y="3834"/>
                </a:cubicBezTo>
                <a:lnTo>
                  <a:pt x="1895" y="3834"/>
                </a:lnTo>
                <a:cubicBezTo>
                  <a:pt x="1895" y="3834"/>
                  <a:pt x="4638" y="5638"/>
                  <a:pt x="5724" y="6105"/>
                </a:cubicBezTo>
                <a:lnTo>
                  <a:pt x="5724" y="6105"/>
                </a:lnTo>
                <a:cubicBezTo>
                  <a:pt x="6814" y="6576"/>
                  <a:pt x="7753" y="6235"/>
                  <a:pt x="8268" y="5997"/>
                </a:cubicBezTo>
                <a:lnTo>
                  <a:pt x="8268" y="5997"/>
                </a:lnTo>
                <a:cubicBezTo>
                  <a:pt x="8779" y="5763"/>
                  <a:pt x="12971" y="3660"/>
                  <a:pt x="13442" y="2198"/>
                </a:cubicBezTo>
                <a:lnTo>
                  <a:pt x="13442" y="2198"/>
                </a:lnTo>
                <a:cubicBezTo>
                  <a:pt x="13910" y="736"/>
                  <a:pt x="12992" y="0"/>
                  <a:pt x="12992" y="0"/>
                </a:cubicBezTo>
                <a:lnTo>
                  <a:pt x="12992" y="0"/>
                </a:lnTo>
                <a:cubicBezTo>
                  <a:pt x="10375" y="442"/>
                  <a:pt x="9601" y="2060"/>
                  <a:pt x="9601" y="2060"/>
                </a:cubicBezTo>
                <a:close/>
              </a:path>
            </a:pathLst>
          </a:custGeom>
          <a:solidFill>
            <a:srgbClr val="8F421B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Implementación</a:t>
            </a:r>
            <a:endParaRPr sz="3600"/>
          </a:p>
        </p:txBody>
      </p:sp>
      <p:pic>
        <p:nvPicPr>
          <p:cNvPr id="340" name="Google Shape;3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576" y="1913327"/>
            <a:ext cx="2646478" cy="16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717750" y="1372675"/>
            <a:ext cx="2955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Char char="●"/>
            </a:pPr>
            <a:r>
              <a:rPr b="1" lang="en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QT creator</a:t>
            </a:r>
            <a:endParaRPr b="1" sz="18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42" name="Google Shape;3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2150" y="1913325"/>
            <a:ext cx="2280099" cy="176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 txBox="1"/>
          <p:nvPr/>
        </p:nvSpPr>
        <p:spPr>
          <a:xfrm>
            <a:off x="5070925" y="1372675"/>
            <a:ext cx="2955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Char char="●"/>
            </a:pPr>
            <a:r>
              <a:rPr b="1" lang="en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GitLab</a:t>
            </a:r>
            <a:endParaRPr b="1" sz="18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44" name="Google Shape;344;p20"/>
          <p:cNvGrpSpPr/>
          <p:nvPr/>
        </p:nvGrpSpPr>
        <p:grpSpPr>
          <a:xfrm>
            <a:off x="457201" y="3192650"/>
            <a:ext cx="833990" cy="1684442"/>
            <a:chOff x="1463476" y="1851712"/>
            <a:chExt cx="833990" cy="1684442"/>
          </a:xfrm>
        </p:grpSpPr>
        <p:sp>
          <p:nvSpPr>
            <p:cNvPr id="345" name="Google Shape;345;p20"/>
            <p:cNvSpPr/>
            <p:nvPr/>
          </p:nvSpPr>
          <p:spPr>
            <a:xfrm>
              <a:off x="1500213" y="2949999"/>
              <a:ext cx="331048" cy="532145"/>
            </a:xfrm>
            <a:custGeom>
              <a:rect b="b" l="l" r="r" t="t"/>
              <a:pathLst>
                <a:path extrusionOk="0" h="3882" w="2415">
                  <a:moveTo>
                    <a:pt x="1822" y="44"/>
                  </a:moveTo>
                  <a:cubicBezTo>
                    <a:pt x="1779" y="61"/>
                    <a:pt x="1736" y="79"/>
                    <a:pt x="1701" y="105"/>
                  </a:cubicBezTo>
                  <a:lnTo>
                    <a:pt x="1701" y="105"/>
                  </a:lnTo>
                  <a:cubicBezTo>
                    <a:pt x="1692" y="105"/>
                    <a:pt x="1688" y="105"/>
                    <a:pt x="1684" y="109"/>
                  </a:cubicBezTo>
                  <a:lnTo>
                    <a:pt x="1684" y="109"/>
                  </a:lnTo>
                  <a:cubicBezTo>
                    <a:pt x="1614" y="135"/>
                    <a:pt x="1541" y="152"/>
                    <a:pt x="1472" y="178"/>
                  </a:cubicBezTo>
                  <a:lnTo>
                    <a:pt x="1472" y="178"/>
                  </a:lnTo>
                  <a:cubicBezTo>
                    <a:pt x="1338" y="234"/>
                    <a:pt x="1368" y="381"/>
                    <a:pt x="1368" y="503"/>
                  </a:cubicBezTo>
                  <a:lnTo>
                    <a:pt x="1368" y="503"/>
                  </a:lnTo>
                  <a:cubicBezTo>
                    <a:pt x="1368" y="606"/>
                    <a:pt x="1325" y="719"/>
                    <a:pt x="1299" y="818"/>
                  </a:cubicBezTo>
                  <a:lnTo>
                    <a:pt x="1299" y="818"/>
                  </a:lnTo>
                  <a:cubicBezTo>
                    <a:pt x="1268" y="927"/>
                    <a:pt x="1221" y="1000"/>
                    <a:pt x="1160" y="1091"/>
                  </a:cubicBezTo>
                  <a:lnTo>
                    <a:pt x="1160" y="1091"/>
                  </a:lnTo>
                  <a:cubicBezTo>
                    <a:pt x="1048" y="1264"/>
                    <a:pt x="953" y="1454"/>
                    <a:pt x="853" y="1636"/>
                  </a:cubicBezTo>
                  <a:lnTo>
                    <a:pt x="853" y="1636"/>
                  </a:lnTo>
                  <a:cubicBezTo>
                    <a:pt x="758" y="1818"/>
                    <a:pt x="641" y="1982"/>
                    <a:pt x="533" y="2155"/>
                  </a:cubicBezTo>
                  <a:lnTo>
                    <a:pt x="533" y="2155"/>
                  </a:lnTo>
                  <a:cubicBezTo>
                    <a:pt x="416" y="2337"/>
                    <a:pt x="312" y="2523"/>
                    <a:pt x="226" y="2722"/>
                  </a:cubicBezTo>
                  <a:lnTo>
                    <a:pt x="226" y="2722"/>
                  </a:lnTo>
                  <a:cubicBezTo>
                    <a:pt x="152" y="2895"/>
                    <a:pt x="87" y="3081"/>
                    <a:pt x="44" y="3267"/>
                  </a:cubicBezTo>
                  <a:lnTo>
                    <a:pt x="44" y="3267"/>
                  </a:lnTo>
                  <a:cubicBezTo>
                    <a:pt x="14" y="3397"/>
                    <a:pt x="1" y="3548"/>
                    <a:pt x="57" y="3674"/>
                  </a:cubicBezTo>
                  <a:lnTo>
                    <a:pt x="57" y="3674"/>
                  </a:lnTo>
                  <a:cubicBezTo>
                    <a:pt x="61" y="3687"/>
                    <a:pt x="70" y="3687"/>
                    <a:pt x="79" y="3687"/>
                  </a:cubicBezTo>
                  <a:lnTo>
                    <a:pt x="79" y="3687"/>
                  </a:lnTo>
                  <a:cubicBezTo>
                    <a:pt x="122" y="3782"/>
                    <a:pt x="204" y="3882"/>
                    <a:pt x="299" y="3869"/>
                  </a:cubicBezTo>
                  <a:lnTo>
                    <a:pt x="299" y="3869"/>
                  </a:lnTo>
                  <a:cubicBezTo>
                    <a:pt x="377" y="3856"/>
                    <a:pt x="429" y="3791"/>
                    <a:pt x="468" y="3726"/>
                  </a:cubicBezTo>
                  <a:lnTo>
                    <a:pt x="468" y="3726"/>
                  </a:lnTo>
                  <a:cubicBezTo>
                    <a:pt x="533" y="3613"/>
                    <a:pt x="576" y="3488"/>
                    <a:pt x="650" y="3380"/>
                  </a:cubicBezTo>
                  <a:lnTo>
                    <a:pt x="650" y="3380"/>
                  </a:lnTo>
                  <a:cubicBezTo>
                    <a:pt x="723" y="3263"/>
                    <a:pt x="818" y="3163"/>
                    <a:pt x="896" y="3047"/>
                  </a:cubicBezTo>
                  <a:lnTo>
                    <a:pt x="896" y="3047"/>
                  </a:lnTo>
                  <a:cubicBezTo>
                    <a:pt x="983" y="2912"/>
                    <a:pt x="1074" y="2774"/>
                    <a:pt x="1169" y="2644"/>
                  </a:cubicBezTo>
                  <a:lnTo>
                    <a:pt x="1169" y="2644"/>
                  </a:lnTo>
                  <a:cubicBezTo>
                    <a:pt x="1368" y="2380"/>
                    <a:pt x="1541" y="2108"/>
                    <a:pt x="1723" y="1835"/>
                  </a:cubicBezTo>
                  <a:lnTo>
                    <a:pt x="1723" y="1835"/>
                  </a:lnTo>
                  <a:cubicBezTo>
                    <a:pt x="1904" y="1563"/>
                    <a:pt x="2064" y="1277"/>
                    <a:pt x="2216" y="983"/>
                  </a:cubicBezTo>
                  <a:lnTo>
                    <a:pt x="2216" y="983"/>
                  </a:lnTo>
                  <a:cubicBezTo>
                    <a:pt x="2333" y="745"/>
                    <a:pt x="2415" y="451"/>
                    <a:pt x="2324" y="191"/>
                  </a:cubicBezTo>
                  <a:lnTo>
                    <a:pt x="2324" y="191"/>
                  </a:lnTo>
                  <a:cubicBezTo>
                    <a:pt x="2276" y="48"/>
                    <a:pt x="2160" y="1"/>
                    <a:pt x="2038" y="1"/>
                  </a:cubicBezTo>
                  <a:lnTo>
                    <a:pt x="2038" y="1"/>
                  </a:lnTo>
                  <a:cubicBezTo>
                    <a:pt x="1965" y="1"/>
                    <a:pt x="1887" y="18"/>
                    <a:pt x="1822" y="44"/>
                  </a:cubicBez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1500213" y="3286257"/>
              <a:ext cx="169157" cy="195887"/>
            </a:xfrm>
            <a:custGeom>
              <a:rect b="b" l="l" r="r" t="t"/>
              <a:pathLst>
                <a:path extrusionOk="0" h="1429" w="1234">
                  <a:moveTo>
                    <a:pt x="226" y="269"/>
                  </a:moveTo>
                  <a:cubicBezTo>
                    <a:pt x="152" y="442"/>
                    <a:pt x="87" y="628"/>
                    <a:pt x="44" y="814"/>
                  </a:cubicBezTo>
                  <a:lnTo>
                    <a:pt x="44" y="814"/>
                  </a:lnTo>
                  <a:cubicBezTo>
                    <a:pt x="14" y="944"/>
                    <a:pt x="1" y="1095"/>
                    <a:pt x="57" y="1221"/>
                  </a:cubicBezTo>
                  <a:lnTo>
                    <a:pt x="57" y="1221"/>
                  </a:lnTo>
                  <a:cubicBezTo>
                    <a:pt x="61" y="1234"/>
                    <a:pt x="70" y="1234"/>
                    <a:pt x="79" y="1234"/>
                  </a:cubicBezTo>
                  <a:lnTo>
                    <a:pt x="79" y="1234"/>
                  </a:lnTo>
                  <a:cubicBezTo>
                    <a:pt x="122" y="1329"/>
                    <a:pt x="204" y="1429"/>
                    <a:pt x="299" y="1416"/>
                  </a:cubicBezTo>
                  <a:lnTo>
                    <a:pt x="299" y="1416"/>
                  </a:lnTo>
                  <a:cubicBezTo>
                    <a:pt x="377" y="1403"/>
                    <a:pt x="429" y="1338"/>
                    <a:pt x="468" y="1273"/>
                  </a:cubicBezTo>
                  <a:lnTo>
                    <a:pt x="468" y="1273"/>
                  </a:lnTo>
                  <a:cubicBezTo>
                    <a:pt x="533" y="1160"/>
                    <a:pt x="576" y="1035"/>
                    <a:pt x="650" y="927"/>
                  </a:cubicBezTo>
                  <a:lnTo>
                    <a:pt x="650" y="927"/>
                  </a:lnTo>
                  <a:cubicBezTo>
                    <a:pt x="723" y="810"/>
                    <a:pt x="818" y="710"/>
                    <a:pt x="896" y="594"/>
                  </a:cubicBezTo>
                  <a:lnTo>
                    <a:pt x="896" y="594"/>
                  </a:lnTo>
                  <a:cubicBezTo>
                    <a:pt x="983" y="459"/>
                    <a:pt x="1074" y="321"/>
                    <a:pt x="1169" y="191"/>
                  </a:cubicBezTo>
                  <a:lnTo>
                    <a:pt x="1169" y="191"/>
                  </a:lnTo>
                  <a:cubicBezTo>
                    <a:pt x="1191" y="161"/>
                    <a:pt x="1212" y="131"/>
                    <a:pt x="1234" y="105"/>
                  </a:cubicBezTo>
                  <a:lnTo>
                    <a:pt x="1234" y="105"/>
                  </a:lnTo>
                  <a:cubicBezTo>
                    <a:pt x="940" y="113"/>
                    <a:pt x="637" y="70"/>
                    <a:pt x="356" y="1"/>
                  </a:cubicBezTo>
                  <a:lnTo>
                    <a:pt x="356" y="1"/>
                  </a:lnTo>
                  <a:cubicBezTo>
                    <a:pt x="308" y="87"/>
                    <a:pt x="265" y="178"/>
                    <a:pt x="226" y="269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1485957" y="3465969"/>
              <a:ext cx="217272" cy="70185"/>
            </a:xfrm>
            <a:custGeom>
              <a:rect b="b" l="l" r="r" t="t"/>
              <a:pathLst>
                <a:path extrusionOk="0" h="512" w="1585">
                  <a:moveTo>
                    <a:pt x="321" y="1"/>
                  </a:moveTo>
                  <a:cubicBezTo>
                    <a:pt x="252" y="1"/>
                    <a:pt x="139" y="9"/>
                    <a:pt x="92" y="66"/>
                  </a:cubicBezTo>
                  <a:lnTo>
                    <a:pt x="92" y="66"/>
                  </a:lnTo>
                  <a:cubicBezTo>
                    <a:pt x="70" y="92"/>
                    <a:pt x="53" y="118"/>
                    <a:pt x="44" y="143"/>
                  </a:cubicBezTo>
                  <a:lnTo>
                    <a:pt x="44" y="143"/>
                  </a:lnTo>
                  <a:cubicBezTo>
                    <a:pt x="36" y="143"/>
                    <a:pt x="27" y="152"/>
                    <a:pt x="27" y="165"/>
                  </a:cubicBezTo>
                  <a:lnTo>
                    <a:pt x="27" y="165"/>
                  </a:lnTo>
                  <a:cubicBezTo>
                    <a:pt x="27" y="178"/>
                    <a:pt x="27" y="191"/>
                    <a:pt x="27" y="204"/>
                  </a:cubicBezTo>
                  <a:lnTo>
                    <a:pt x="27" y="204"/>
                  </a:lnTo>
                  <a:cubicBezTo>
                    <a:pt x="23" y="230"/>
                    <a:pt x="18" y="256"/>
                    <a:pt x="18" y="286"/>
                  </a:cubicBezTo>
                  <a:lnTo>
                    <a:pt x="18" y="286"/>
                  </a:lnTo>
                  <a:cubicBezTo>
                    <a:pt x="18" y="334"/>
                    <a:pt x="1" y="420"/>
                    <a:pt x="49" y="455"/>
                  </a:cubicBezTo>
                  <a:lnTo>
                    <a:pt x="49" y="455"/>
                  </a:lnTo>
                  <a:cubicBezTo>
                    <a:pt x="118" y="511"/>
                    <a:pt x="243" y="494"/>
                    <a:pt x="330" y="490"/>
                  </a:cubicBezTo>
                  <a:lnTo>
                    <a:pt x="330" y="490"/>
                  </a:lnTo>
                  <a:cubicBezTo>
                    <a:pt x="451" y="490"/>
                    <a:pt x="572" y="485"/>
                    <a:pt x="697" y="481"/>
                  </a:cubicBezTo>
                  <a:lnTo>
                    <a:pt x="697" y="481"/>
                  </a:lnTo>
                  <a:cubicBezTo>
                    <a:pt x="697" y="481"/>
                    <a:pt x="697" y="481"/>
                    <a:pt x="702" y="481"/>
                  </a:cubicBezTo>
                  <a:lnTo>
                    <a:pt x="702" y="481"/>
                  </a:lnTo>
                  <a:cubicBezTo>
                    <a:pt x="827" y="485"/>
                    <a:pt x="948" y="485"/>
                    <a:pt x="1074" y="481"/>
                  </a:cubicBezTo>
                  <a:lnTo>
                    <a:pt x="1074" y="481"/>
                  </a:lnTo>
                  <a:cubicBezTo>
                    <a:pt x="1182" y="477"/>
                    <a:pt x="1286" y="464"/>
                    <a:pt x="1390" y="446"/>
                  </a:cubicBezTo>
                  <a:lnTo>
                    <a:pt x="1390" y="446"/>
                  </a:lnTo>
                  <a:cubicBezTo>
                    <a:pt x="1450" y="433"/>
                    <a:pt x="1524" y="420"/>
                    <a:pt x="1558" y="364"/>
                  </a:cubicBezTo>
                  <a:lnTo>
                    <a:pt x="1558" y="364"/>
                  </a:lnTo>
                  <a:cubicBezTo>
                    <a:pt x="1584" y="317"/>
                    <a:pt x="1584" y="239"/>
                    <a:pt x="1558" y="195"/>
                  </a:cubicBezTo>
                  <a:lnTo>
                    <a:pt x="1558" y="195"/>
                  </a:lnTo>
                  <a:cubicBezTo>
                    <a:pt x="1532" y="143"/>
                    <a:pt x="1450" y="139"/>
                    <a:pt x="1403" y="135"/>
                  </a:cubicBezTo>
                  <a:lnTo>
                    <a:pt x="1403" y="135"/>
                  </a:lnTo>
                  <a:cubicBezTo>
                    <a:pt x="1147" y="109"/>
                    <a:pt x="896" y="61"/>
                    <a:pt x="641" y="18"/>
                  </a:cubicBezTo>
                  <a:lnTo>
                    <a:pt x="641" y="18"/>
                  </a:lnTo>
                  <a:cubicBezTo>
                    <a:pt x="555" y="5"/>
                    <a:pt x="464" y="1"/>
                    <a:pt x="373" y="1"/>
                  </a:cubicBezTo>
                  <a:lnTo>
                    <a:pt x="373" y="1"/>
                  </a:lnTo>
                  <a:cubicBezTo>
                    <a:pt x="356" y="1"/>
                    <a:pt x="338" y="1"/>
                    <a:pt x="321" y="1"/>
                  </a:cubicBezTo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1470056" y="3409629"/>
              <a:ext cx="237834" cy="103358"/>
            </a:xfrm>
            <a:custGeom>
              <a:rect b="b" l="l" r="r" t="t"/>
              <a:pathLst>
                <a:path extrusionOk="0" h="754" w="1735">
                  <a:moveTo>
                    <a:pt x="610" y="96"/>
                  </a:moveTo>
                  <a:cubicBezTo>
                    <a:pt x="580" y="135"/>
                    <a:pt x="545" y="234"/>
                    <a:pt x="480" y="221"/>
                  </a:cubicBezTo>
                  <a:lnTo>
                    <a:pt x="480" y="221"/>
                  </a:lnTo>
                  <a:cubicBezTo>
                    <a:pt x="407" y="208"/>
                    <a:pt x="372" y="113"/>
                    <a:pt x="325" y="61"/>
                  </a:cubicBezTo>
                  <a:lnTo>
                    <a:pt x="325" y="61"/>
                  </a:lnTo>
                  <a:cubicBezTo>
                    <a:pt x="281" y="14"/>
                    <a:pt x="229" y="40"/>
                    <a:pt x="190" y="79"/>
                  </a:cubicBezTo>
                  <a:lnTo>
                    <a:pt x="190" y="79"/>
                  </a:lnTo>
                  <a:cubicBezTo>
                    <a:pt x="0" y="273"/>
                    <a:pt x="91" y="615"/>
                    <a:pt x="173" y="697"/>
                  </a:cubicBezTo>
                  <a:lnTo>
                    <a:pt x="173" y="697"/>
                  </a:lnTo>
                  <a:cubicBezTo>
                    <a:pt x="229" y="753"/>
                    <a:pt x="338" y="749"/>
                    <a:pt x="411" y="749"/>
                  </a:cubicBezTo>
                  <a:lnTo>
                    <a:pt x="411" y="749"/>
                  </a:lnTo>
                  <a:cubicBezTo>
                    <a:pt x="550" y="753"/>
                    <a:pt x="692" y="753"/>
                    <a:pt x="831" y="753"/>
                  </a:cubicBezTo>
                  <a:lnTo>
                    <a:pt x="831" y="753"/>
                  </a:lnTo>
                  <a:cubicBezTo>
                    <a:pt x="974" y="753"/>
                    <a:pt x="1112" y="753"/>
                    <a:pt x="1255" y="749"/>
                  </a:cubicBezTo>
                  <a:lnTo>
                    <a:pt x="1255" y="749"/>
                  </a:lnTo>
                  <a:cubicBezTo>
                    <a:pt x="1281" y="749"/>
                    <a:pt x="1311" y="749"/>
                    <a:pt x="1337" y="749"/>
                  </a:cubicBezTo>
                  <a:lnTo>
                    <a:pt x="1337" y="749"/>
                  </a:lnTo>
                  <a:cubicBezTo>
                    <a:pt x="1419" y="749"/>
                    <a:pt x="1501" y="753"/>
                    <a:pt x="1579" y="736"/>
                  </a:cubicBezTo>
                  <a:lnTo>
                    <a:pt x="1579" y="736"/>
                  </a:lnTo>
                  <a:cubicBezTo>
                    <a:pt x="1735" y="702"/>
                    <a:pt x="1709" y="524"/>
                    <a:pt x="1601" y="446"/>
                  </a:cubicBezTo>
                  <a:lnTo>
                    <a:pt x="1601" y="446"/>
                  </a:lnTo>
                  <a:cubicBezTo>
                    <a:pt x="1519" y="390"/>
                    <a:pt x="1423" y="364"/>
                    <a:pt x="1328" y="338"/>
                  </a:cubicBezTo>
                  <a:lnTo>
                    <a:pt x="1328" y="338"/>
                  </a:lnTo>
                  <a:cubicBezTo>
                    <a:pt x="1181" y="299"/>
                    <a:pt x="1086" y="226"/>
                    <a:pt x="978" y="118"/>
                  </a:cubicBezTo>
                  <a:lnTo>
                    <a:pt x="978" y="118"/>
                  </a:lnTo>
                  <a:cubicBezTo>
                    <a:pt x="913" y="48"/>
                    <a:pt x="839" y="1"/>
                    <a:pt x="770" y="1"/>
                  </a:cubicBezTo>
                  <a:lnTo>
                    <a:pt x="770" y="1"/>
                  </a:lnTo>
                  <a:cubicBezTo>
                    <a:pt x="714" y="1"/>
                    <a:pt x="658" y="27"/>
                    <a:pt x="610" y="96"/>
                  </a:cubicBezTo>
                  <a:close/>
                </a:path>
              </a:pathLst>
            </a:custGeom>
            <a:solidFill>
              <a:srgbClr val="0300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1613577" y="3451713"/>
              <a:ext cx="13845" cy="26594"/>
            </a:xfrm>
            <a:custGeom>
              <a:rect b="b" l="l" r="r" t="t"/>
              <a:pathLst>
                <a:path extrusionOk="0" h="194" w="101">
                  <a:moveTo>
                    <a:pt x="76" y="1"/>
                  </a:moveTo>
                  <a:cubicBezTo>
                    <a:pt x="72" y="1"/>
                    <a:pt x="69" y="2"/>
                    <a:pt x="65" y="5"/>
                  </a:cubicBezTo>
                  <a:cubicBezTo>
                    <a:pt x="13" y="44"/>
                    <a:pt x="0" y="113"/>
                    <a:pt x="0" y="174"/>
                  </a:cubicBezTo>
                  <a:cubicBezTo>
                    <a:pt x="0" y="187"/>
                    <a:pt x="10" y="193"/>
                    <a:pt x="20" y="193"/>
                  </a:cubicBezTo>
                  <a:cubicBezTo>
                    <a:pt x="29" y="193"/>
                    <a:pt x="39" y="187"/>
                    <a:pt x="39" y="174"/>
                  </a:cubicBezTo>
                  <a:cubicBezTo>
                    <a:pt x="39" y="131"/>
                    <a:pt x="48" y="70"/>
                    <a:pt x="87" y="40"/>
                  </a:cubicBezTo>
                  <a:cubicBezTo>
                    <a:pt x="101" y="29"/>
                    <a:pt x="92" y="1"/>
                    <a:pt x="76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1628382" y="3457607"/>
              <a:ext cx="11378" cy="25908"/>
            </a:xfrm>
            <a:custGeom>
              <a:rect b="b" l="l" r="r" t="t"/>
              <a:pathLst>
                <a:path extrusionOk="0" h="189" w="83">
                  <a:moveTo>
                    <a:pt x="54" y="1"/>
                  </a:moveTo>
                  <a:cubicBezTo>
                    <a:pt x="49" y="1"/>
                    <a:pt x="43" y="3"/>
                    <a:pt x="39" y="10"/>
                  </a:cubicBezTo>
                  <a:cubicBezTo>
                    <a:pt x="9" y="62"/>
                    <a:pt x="0" y="118"/>
                    <a:pt x="18" y="174"/>
                  </a:cubicBezTo>
                  <a:cubicBezTo>
                    <a:pt x="19" y="184"/>
                    <a:pt x="26" y="188"/>
                    <a:pt x="33" y="188"/>
                  </a:cubicBezTo>
                  <a:cubicBezTo>
                    <a:pt x="45" y="188"/>
                    <a:pt x="59" y="177"/>
                    <a:pt x="56" y="161"/>
                  </a:cubicBezTo>
                  <a:cubicBezTo>
                    <a:pt x="44" y="118"/>
                    <a:pt x="48" y="70"/>
                    <a:pt x="74" y="31"/>
                  </a:cubicBezTo>
                  <a:cubicBezTo>
                    <a:pt x="83" y="16"/>
                    <a:pt x="68" y="1"/>
                    <a:pt x="54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1643735" y="3462405"/>
              <a:ext cx="11515" cy="24811"/>
            </a:xfrm>
            <a:custGeom>
              <a:rect b="b" l="l" r="r" t="t"/>
              <a:pathLst>
                <a:path extrusionOk="0" h="181" w="84">
                  <a:moveTo>
                    <a:pt x="51" y="0"/>
                  </a:moveTo>
                  <a:cubicBezTo>
                    <a:pt x="45" y="0"/>
                    <a:pt x="39" y="3"/>
                    <a:pt x="35" y="9"/>
                  </a:cubicBezTo>
                  <a:cubicBezTo>
                    <a:pt x="9" y="57"/>
                    <a:pt x="1" y="105"/>
                    <a:pt x="1" y="161"/>
                  </a:cubicBezTo>
                  <a:cubicBezTo>
                    <a:pt x="1" y="174"/>
                    <a:pt x="10" y="180"/>
                    <a:pt x="20" y="180"/>
                  </a:cubicBezTo>
                  <a:cubicBezTo>
                    <a:pt x="30" y="180"/>
                    <a:pt x="40" y="174"/>
                    <a:pt x="40" y="161"/>
                  </a:cubicBezTo>
                  <a:cubicBezTo>
                    <a:pt x="40" y="113"/>
                    <a:pt x="48" y="74"/>
                    <a:pt x="74" y="31"/>
                  </a:cubicBezTo>
                  <a:cubicBezTo>
                    <a:pt x="83" y="16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1470056" y="3404283"/>
              <a:ext cx="127621" cy="105689"/>
            </a:xfrm>
            <a:custGeom>
              <a:rect b="b" l="l" r="r" t="t"/>
              <a:pathLst>
                <a:path extrusionOk="0" h="771" w="931">
                  <a:moveTo>
                    <a:pt x="247" y="537"/>
                  </a:moveTo>
                  <a:cubicBezTo>
                    <a:pt x="312" y="412"/>
                    <a:pt x="441" y="494"/>
                    <a:pt x="541" y="485"/>
                  </a:cubicBezTo>
                  <a:cubicBezTo>
                    <a:pt x="688" y="472"/>
                    <a:pt x="826" y="356"/>
                    <a:pt x="891" y="234"/>
                  </a:cubicBezTo>
                  <a:cubicBezTo>
                    <a:pt x="913" y="191"/>
                    <a:pt x="926" y="152"/>
                    <a:pt x="930" y="109"/>
                  </a:cubicBezTo>
                  <a:cubicBezTo>
                    <a:pt x="822" y="22"/>
                    <a:pt x="710" y="1"/>
                    <a:pt x="610" y="135"/>
                  </a:cubicBezTo>
                  <a:cubicBezTo>
                    <a:pt x="580" y="174"/>
                    <a:pt x="545" y="273"/>
                    <a:pt x="480" y="260"/>
                  </a:cubicBezTo>
                  <a:cubicBezTo>
                    <a:pt x="407" y="247"/>
                    <a:pt x="372" y="152"/>
                    <a:pt x="325" y="100"/>
                  </a:cubicBezTo>
                  <a:cubicBezTo>
                    <a:pt x="281" y="53"/>
                    <a:pt x="229" y="79"/>
                    <a:pt x="190" y="118"/>
                  </a:cubicBezTo>
                  <a:cubicBezTo>
                    <a:pt x="0" y="312"/>
                    <a:pt x="91" y="654"/>
                    <a:pt x="173" y="736"/>
                  </a:cubicBezTo>
                  <a:cubicBezTo>
                    <a:pt x="190" y="754"/>
                    <a:pt x="212" y="762"/>
                    <a:pt x="234" y="771"/>
                  </a:cubicBezTo>
                  <a:cubicBezTo>
                    <a:pt x="221" y="680"/>
                    <a:pt x="216" y="589"/>
                    <a:pt x="247" y="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1926117" y="2846229"/>
              <a:ext cx="230157" cy="617545"/>
            </a:xfrm>
            <a:custGeom>
              <a:rect b="b" l="l" r="r" t="t"/>
              <a:pathLst>
                <a:path extrusionOk="0" h="4505" w="1679">
                  <a:moveTo>
                    <a:pt x="420" y="14"/>
                  </a:moveTo>
                  <a:cubicBezTo>
                    <a:pt x="320" y="31"/>
                    <a:pt x="203" y="83"/>
                    <a:pt x="139" y="169"/>
                  </a:cubicBezTo>
                  <a:lnTo>
                    <a:pt x="139" y="169"/>
                  </a:lnTo>
                  <a:cubicBezTo>
                    <a:pt x="78" y="256"/>
                    <a:pt x="0" y="381"/>
                    <a:pt x="9" y="494"/>
                  </a:cubicBezTo>
                  <a:lnTo>
                    <a:pt x="9" y="494"/>
                  </a:lnTo>
                  <a:cubicBezTo>
                    <a:pt x="13" y="515"/>
                    <a:pt x="30" y="520"/>
                    <a:pt x="43" y="511"/>
                  </a:cubicBezTo>
                  <a:lnTo>
                    <a:pt x="43" y="511"/>
                  </a:lnTo>
                  <a:cubicBezTo>
                    <a:pt x="65" y="567"/>
                    <a:pt x="100" y="624"/>
                    <a:pt x="134" y="671"/>
                  </a:cubicBezTo>
                  <a:lnTo>
                    <a:pt x="134" y="671"/>
                  </a:lnTo>
                  <a:cubicBezTo>
                    <a:pt x="216" y="792"/>
                    <a:pt x="281" y="918"/>
                    <a:pt x="342" y="1052"/>
                  </a:cubicBezTo>
                  <a:lnTo>
                    <a:pt x="342" y="1052"/>
                  </a:lnTo>
                  <a:cubicBezTo>
                    <a:pt x="489" y="1359"/>
                    <a:pt x="537" y="1697"/>
                    <a:pt x="554" y="2038"/>
                  </a:cubicBezTo>
                  <a:lnTo>
                    <a:pt x="554" y="2038"/>
                  </a:lnTo>
                  <a:cubicBezTo>
                    <a:pt x="571" y="2363"/>
                    <a:pt x="563" y="2687"/>
                    <a:pt x="541" y="3012"/>
                  </a:cubicBezTo>
                  <a:lnTo>
                    <a:pt x="541" y="3012"/>
                  </a:lnTo>
                  <a:cubicBezTo>
                    <a:pt x="528" y="3159"/>
                    <a:pt x="528" y="3310"/>
                    <a:pt x="519" y="3462"/>
                  </a:cubicBezTo>
                  <a:lnTo>
                    <a:pt x="519" y="3462"/>
                  </a:lnTo>
                  <a:cubicBezTo>
                    <a:pt x="511" y="3622"/>
                    <a:pt x="480" y="3782"/>
                    <a:pt x="472" y="3942"/>
                  </a:cubicBezTo>
                  <a:lnTo>
                    <a:pt x="472" y="3942"/>
                  </a:lnTo>
                  <a:cubicBezTo>
                    <a:pt x="463" y="4111"/>
                    <a:pt x="454" y="4344"/>
                    <a:pt x="623" y="4422"/>
                  </a:cubicBezTo>
                  <a:lnTo>
                    <a:pt x="623" y="4422"/>
                  </a:lnTo>
                  <a:cubicBezTo>
                    <a:pt x="805" y="4504"/>
                    <a:pt x="926" y="4189"/>
                    <a:pt x="995" y="4072"/>
                  </a:cubicBezTo>
                  <a:lnTo>
                    <a:pt x="995" y="4072"/>
                  </a:lnTo>
                  <a:cubicBezTo>
                    <a:pt x="1147" y="3804"/>
                    <a:pt x="1181" y="3492"/>
                    <a:pt x="1302" y="3211"/>
                  </a:cubicBezTo>
                  <a:lnTo>
                    <a:pt x="1302" y="3211"/>
                  </a:lnTo>
                  <a:cubicBezTo>
                    <a:pt x="1428" y="2925"/>
                    <a:pt x="1519" y="2622"/>
                    <a:pt x="1566" y="2315"/>
                  </a:cubicBezTo>
                  <a:lnTo>
                    <a:pt x="1566" y="2315"/>
                  </a:lnTo>
                  <a:cubicBezTo>
                    <a:pt x="1679" y="1640"/>
                    <a:pt x="1475" y="909"/>
                    <a:pt x="1051" y="394"/>
                  </a:cubicBezTo>
                  <a:lnTo>
                    <a:pt x="1051" y="394"/>
                  </a:lnTo>
                  <a:cubicBezTo>
                    <a:pt x="995" y="329"/>
                    <a:pt x="935" y="269"/>
                    <a:pt x="874" y="213"/>
                  </a:cubicBezTo>
                  <a:lnTo>
                    <a:pt x="874" y="213"/>
                  </a:lnTo>
                  <a:cubicBezTo>
                    <a:pt x="826" y="165"/>
                    <a:pt x="783" y="109"/>
                    <a:pt x="727" y="66"/>
                  </a:cubicBezTo>
                  <a:lnTo>
                    <a:pt x="727" y="66"/>
                  </a:lnTo>
                  <a:cubicBezTo>
                    <a:pt x="662" y="18"/>
                    <a:pt x="597" y="1"/>
                    <a:pt x="528" y="1"/>
                  </a:cubicBezTo>
                  <a:lnTo>
                    <a:pt x="528" y="1"/>
                  </a:lnTo>
                  <a:cubicBezTo>
                    <a:pt x="493" y="1"/>
                    <a:pt x="454" y="5"/>
                    <a:pt x="420" y="14"/>
                  </a:cubicBezTo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1988351" y="3279129"/>
              <a:ext cx="119260" cy="184647"/>
            </a:xfrm>
            <a:custGeom>
              <a:rect b="b" l="l" r="r" t="t"/>
              <a:pathLst>
                <a:path extrusionOk="0" h="1347" w="870">
                  <a:moveTo>
                    <a:pt x="74" y="113"/>
                  </a:moveTo>
                  <a:cubicBezTo>
                    <a:pt x="70" y="178"/>
                    <a:pt x="70" y="239"/>
                    <a:pt x="65" y="304"/>
                  </a:cubicBezTo>
                  <a:lnTo>
                    <a:pt x="65" y="304"/>
                  </a:lnTo>
                  <a:cubicBezTo>
                    <a:pt x="57" y="464"/>
                    <a:pt x="26" y="624"/>
                    <a:pt x="18" y="784"/>
                  </a:cubicBezTo>
                  <a:lnTo>
                    <a:pt x="18" y="784"/>
                  </a:lnTo>
                  <a:cubicBezTo>
                    <a:pt x="9" y="953"/>
                    <a:pt x="0" y="1186"/>
                    <a:pt x="169" y="1264"/>
                  </a:cubicBezTo>
                  <a:lnTo>
                    <a:pt x="169" y="1264"/>
                  </a:lnTo>
                  <a:cubicBezTo>
                    <a:pt x="351" y="1346"/>
                    <a:pt x="472" y="1031"/>
                    <a:pt x="541" y="914"/>
                  </a:cubicBezTo>
                  <a:lnTo>
                    <a:pt x="541" y="914"/>
                  </a:lnTo>
                  <a:cubicBezTo>
                    <a:pt x="693" y="646"/>
                    <a:pt x="727" y="334"/>
                    <a:pt x="848" y="53"/>
                  </a:cubicBezTo>
                  <a:lnTo>
                    <a:pt x="848" y="53"/>
                  </a:lnTo>
                  <a:cubicBezTo>
                    <a:pt x="857" y="36"/>
                    <a:pt x="866" y="18"/>
                    <a:pt x="870" y="1"/>
                  </a:cubicBezTo>
                  <a:lnTo>
                    <a:pt x="870" y="1"/>
                  </a:lnTo>
                  <a:cubicBezTo>
                    <a:pt x="597" y="66"/>
                    <a:pt x="303" y="122"/>
                    <a:pt x="74" y="113"/>
                  </a:cubicBezTo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1966967" y="3465969"/>
              <a:ext cx="217272" cy="70185"/>
            </a:xfrm>
            <a:custGeom>
              <a:rect b="b" l="l" r="r" t="t"/>
              <a:pathLst>
                <a:path extrusionOk="0" h="512" w="1585">
                  <a:moveTo>
                    <a:pt x="321" y="1"/>
                  </a:moveTo>
                  <a:cubicBezTo>
                    <a:pt x="252" y="1"/>
                    <a:pt x="139" y="9"/>
                    <a:pt x="91" y="66"/>
                  </a:cubicBezTo>
                  <a:lnTo>
                    <a:pt x="91" y="66"/>
                  </a:lnTo>
                  <a:cubicBezTo>
                    <a:pt x="70" y="92"/>
                    <a:pt x="53" y="118"/>
                    <a:pt x="44" y="143"/>
                  </a:cubicBezTo>
                  <a:lnTo>
                    <a:pt x="44" y="143"/>
                  </a:lnTo>
                  <a:cubicBezTo>
                    <a:pt x="35" y="143"/>
                    <a:pt x="27" y="152"/>
                    <a:pt x="27" y="165"/>
                  </a:cubicBezTo>
                  <a:lnTo>
                    <a:pt x="27" y="165"/>
                  </a:lnTo>
                  <a:cubicBezTo>
                    <a:pt x="27" y="178"/>
                    <a:pt x="27" y="191"/>
                    <a:pt x="27" y="204"/>
                  </a:cubicBezTo>
                  <a:lnTo>
                    <a:pt x="27" y="204"/>
                  </a:lnTo>
                  <a:cubicBezTo>
                    <a:pt x="22" y="230"/>
                    <a:pt x="18" y="256"/>
                    <a:pt x="18" y="286"/>
                  </a:cubicBezTo>
                  <a:lnTo>
                    <a:pt x="18" y="286"/>
                  </a:lnTo>
                  <a:cubicBezTo>
                    <a:pt x="18" y="334"/>
                    <a:pt x="1" y="420"/>
                    <a:pt x="48" y="455"/>
                  </a:cubicBezTo>
                  <a:lnTo>
                    <a:pt x="48" y="455"/>
                  </a:lnTo>
                  <a:cubicBezTo>
                    <a:pt x="117" y="511"/>
                    <a:pt x="243" y="494"/>
                    <a:pt x="329" y="490"/>
                  </a:cubicBezTo>
                  <a:lnTo>
                    <a:pt x="329" y="490"/>
                  </a:lnTo>
                  <a:cubicBezTo>
                    <a:pt x="451" y="490"/>
                    <a:pt x="572" y="485"/>
                    <a:pt x="697" y="481"/>
                  </a:cubicBezTo>
                  <a:lnTo>
                    <a:pt x="697" y="481"/>
                  </a:lnTo>
                  <a:cubicBezTo>
                    <a:pt x="697" y="481"/>
                    <a:pt x="697" y="481"/>
                    <a:pt x="702" y="481"/>
                  </a:cubicBezTo>
                  <a:lnTo>
                    <a:pt x="702" y="481"/>
                  </a:lnTo>
                  <a:cubicBezTo>
                    <a:pt x="827" y="485"/>
                    <a:pt x="948" y="485"/>
                    <a:pt x="1074" y="481"/>
                  </a:cubicBezTo>
                  <a:lnTo>
                    <a:pt x="1074" y="481"/>
                  </a:lnTo>
                  <a:cubicBezTo>
                    <a:pt x="1182" y="477"/>
                    <a:pt x="1286" y="464"/>
                    <a:pt x="1389" y="446"/>
                  </a:cubicBezTo>
                  <a:lnTo>
                    <a:pt x="1389" y="446"/>
                  </a:lnTo>
                  <a:cubicBezTo>
                    <a:pt x="1450" y="433"/>
                    <a:pt x="1524" y="420"/>
                    <a:pt x="1558" y="364"/>
                  </a:cubicBezTo>
                  <a:lnTo>
                    <a:pt x="1558" y="364"/>
                  </a:lnTo>
                  <a:cubicBezTo>
                    <a:pt x="1584" y="317"/>
                    <a:pt x="1584" y="239"/>
                    <a:pt x="1558" y="195"/>
                  </a:cubicBezTo>
                  <a:lnTo>
                    <a:pt x="1558" y="195"/>
                  </a:lnTo>
                  <a:cubicBezTo>
                    <a:pt x="1532" y="143"/>
                    <a:pt x="1450" y="139"/>
                    <a:pt x="1402" y="135"/>
                  </a:cubicBezTo>
                  <a:lnTo>
                    <a:pt x="1402" y="135"/>
                  </a:lnTo>
                  <a:cubicBezTo>
                    <a:pt x="1143" y="109"/>
                    <a:pt x="896" y="61"/>
                    <a:pt x="641" y="18"/>
                  </a:cubicBezTo>
                  <a:lnTo>
                    <a:pt x="641" y="18"/>
                  </a:lnTo>
                  <a:cubicBezTo>
                    <a:pt x="554" y="5"/>
                    <a:pt x="464" y="1"/>
                    <a:pt x="373" y="1"/>
                  </a:cubicBezTo>
                  <a:lnTo>
                    <a:pt x="373" y="1"/>
                  </a:lnTo>
                  <a:cubicBezTo>
                    <a:pt x="355" y="1"/>
                    <a:pt x="338" y="1"/>
                    <a:pt x="321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1950928" y="3409629"/>
              <a:ext cx="237971" cy="103358"/>
            </a:xfrm>
            <a:custGeom>
              <a:rect b="b" l="l" r="r" t="t"/>
              <a:pathLst>
                <a:path extrusionOk="0" h="754" w="1736">
                  <a:moveTo>
                    <a:pt x="611" y="96"/>
                  </a:moveTo>
                  <a:cubicBezTo>
                    <a:pt x="581" y="135"/>
                    <a:pt x="546" y="234"/>
                    <a:pt x="481" y="221"/>
                  </a:cubicBezTo>
                  <a:lnTo>
                    <a:pt x="481" y="221"/>
                  </a:lnTo>
                  <a:cubicBezTo>
                    <a:pt x="407" y="208"/>
                    <a:pt x="373" y="113"/>
                    <a:pt x="325" y="61"/>
                  </a:cubicBezTo>
                  <a:lnTo>
                    <a:pt x="325" y="61"/>
                  </a:lnTo>
                  <a:cubicBezTo>
                    <a:pt x="282" y="14"/>
                    <a:pt x="230" y="40"/>
                    <a:pt x="191" y="79"/>
                  </a:cubicBezTo>
                  <a:lnTo>
                    <a:pt x="191" y="79"/>
                  </a:lnTo>
                  <a:cubicBezTo>
                    <a:pt x="1" y="273"/>
                    <a:pt x="92" y="615"/>
                    <a:pt x="174" y="697"/>
                  </a:cubicBezTo>
                  <a:lnTo>
                    <a:pt x="174" y="697"/>
                  </a:lnTo>
                  <a:cubicBezTo>
                    <a:pt x="230" y="753"/>
                    <a:pt x="338" y="749"/>
                    <a:pt x="412" y="749"/>
                  </a:cubicBezTo>
                  <a:lnTo>
                    <a:pt x="412" y="749"/>
                  </a:lnTo>
                  <a:cubicBezTo>
                    <a:pt x="550" y="753"/>
                    <a:pt x="693" y="753"/>
                    <a:pt x="831" y="753"/>
                  </a:cubicBezTo>
                  <a:lnTo>
                    <a:pt x="831" y="753"/>
                  </a:lnTo>
                  <a:cubicBezTo>
                    <a:pt x="974" y="753"/>
                    <a:pt x="1113" y="753"/>
                    <a:pt x="1255" y="749"/>
                  </a:cubicBezTo>
                  <a:lnTo>
                    <a:pt x="1255" y="749"/>
                  </a:lnTo>
                  <a:cubicBezTo>
                    <a:pt x="1281" y="749"/>
                    <a:pt x="1312" y="749"/>
                    <a:pt x="1338" y="749"/>
                  </a:cubicBezTo>
                  <a:lnTo>
                    <a:pt x="1338" y="749"/>
                  </a:lnTo>
                  <a:cubicBezTo>
                    <a:pt x="1420" y="749"/>
                    <a:pt x="1502" y="753"/>
                    <a:pt x="1580" y="736"/>
                  </a:cubicBezTo>
                  <a:lnTo>
                    <a:pt x="1580" y="736"/>
                  </a:lnTo>
                  <a:cubicBezTo>
                    <a:pt x="1736" y="702"/>
                    <a:pt x="1710" y="524"/>
                    <a:pt x="1602" y="446"/>
                  </a:cubicBezTo>
                  <a:lnTo>
                    <a:pt x="1602" y="446"/>
                  </a:lnTo>
                  <a:cubicBezTo>
                    <a:pt x="1519" y="390"/>
                    <a:pt x="1424" y="364"/>
                    <a:pt x="1329" y="338"/>
                  </a:cubicBezTo>
                  <a:lnTo>
                    <a:pt x="1329" y="338"/>
                  </a:lnTo>
                  <a:cubicBezTo>
                    <a:pt x="1182" y="299"/>
                    <a:pt x="1087" y="226"/>
                    <a:pt x="983" y="118"/>
                  </a:cubicBezTo>
                  <a:lnTo>
                    <a:pt x="983" y="118"/>
                  </a:lnTo>
                  <a:cubicBezTo>
                    <a:pt x="914" y="48"/>
                    <a:pt x="840" y="1"/>
                    <a:pt x="771" y="1"/>
                  </a:cubicBezTo>
                  <a:lnTo>
                    <a:pt x="771" y="1"/>
                  </a:lnTo>
                  <a:cubicBezTo>
                    <a:pt x="715" y="1"/>
                    <a:pt x="658" y="27"/>
                    <a:pt x="611" y="96"/>
                  </a:cubicBezTo>
                  <a:close/>
                </a:path>
              </a:pathLst>
            </a:custGeom>
            <a:solidFill>
              <a:srgbClr val="0300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2099248" y="3452947"/>
              <a:ext cx="12611" cy="34270"/>
            </a:xfrm>
            <a:custGeom>
              <a:rect b="b" l="l" r="r" t="t"/>
              <a:pathLst>
                <a:path extrusionOk="0" h="250" w="92">
                  <a:moveTo>
                    <a:pt x="62" y="0"/>
                  </a:moveTo>
                  <a:cubicBezTo>
                    <a:pt x="55" y="0"/>
                    <a:pt x="49" y="3"/>
                    <a:pt x="44" y="9"/>
                  </a:cubicBezTo>
                  <a:cubicBezTo>
                    <a:pt x="0" y="78"/>
                    <a:pt x="13" y="152"/>
                    <a:pt x="22" y="230"/>
                  </a:cubicBezTo>
                  <a:cubicBezTo>
                    <a:pt x="22" y="243"/>
                    <a:pt x="33" y="249"/>
                    <a:pt x="43" y="249"/>
                  </a:cubicBezTo>
                  <a:cubicBezTo>
                    <a:pt x="53" y="249"/>
                    <a:pt x="63" y="243"/>
                    <a:pt x="61" y="230"/>
                  </a:cubicBezTo>
                  <a:cubicBezTo>
                    <a:pt x="57" y="161"/>
                    <a:pt x="39" y="96"/>
                    <a:pt x="83" y="31"/>
                  </a:cubicBezTo>
                  <a:cubicBezTo>
                    <a:pt x="92" y="16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2109255" y="3455688"/>
              <a:ext cx="15901" cy="32488"/>
            </a:xfrm>
            <a:custGeom>
              <a:rect b="b" l="l" r="r" t="t"/>
              <a:pathLst>
                <a:path extrusionOk="0" h="237" w="116">
                  <a:moveTo>
                    <a:pt x="89" y="1"/>
                  </a:moveTo>
                  <a:cubicBezTo>
                    <a:pt x="87" y="1"/>
                    <a:pt x="85" y="1"/>
                    <a:pt x="83" y="2"/>
                  </a:cubicBezTo>
                  <a:cubicBezTo>
                    <a:pt x="1" y="28"/>
                    <a:pt x="31" y="184"/>
                    <a:pt x="70" y="231"/>
                  </a:cubicBezTo>
                  <a:cubicBezTo>
                    <a:pt x="75" y="235"/>
                    <a:pt x="79" y="237"/>
                    <a:pt x="84" y="237"/>
                  </a:cubicBezTo>
                  <a:cubicBezTo>
                    <a:pt x="101" y="237"/>
                    <a:pt x="114" y="215"/>
                    <a:pt x="100" y="201"/>
                  </a:cubicBezTo>
                  <a:cubicBezTo>
                    <a:pt x="83" y="180"/>
                    <a:pt x="53" y="54"/>
                    <a:pt x="92" y="41"/>
                  </a:cubicBezTo>
                  <a:cubicBezTo>
                    <a:pt x="115" y="33"/>
                    <a:pt x="107" y="1"/>
                    <a:pt x="89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2124745" y="3461720"/>
              <a:ext cx="11926" cy="23852"/>
            </a:xfrm>
            <a:custGeom>
              <a:rect b="b" l="l" r="r" t="t"/>
              <a:pathLst>
                <a:path extrusionOk="0" h="174" w="87">
                  <a:moveTo>
                    <a:pt x="57" y="0"/>
                  </a:moveTo>
                  <a:cubicBezTo>
                    <a:pt x="52" y="0"/>
                    <a:pt x="48" y="2"/>
                    <a:pt x="44" y="6"/>
                  </a:cubicBezTo>
                  <a:cubicBezTo>
                    <a:pt x="0" y="40"/>
                    <a:pt x="9" y="114"/>
                    <a:pt x="31" y="162"/>
                  </a:cubicBezTo>
                  <a:cubicBezTo>
                    <a:pt x="35" y="170"/>
                    <a:pt x="41" y="173"/>
                    <a:pt x="48" y="173"/>
                  </a:cubicBezTo>
                  <a:cubicBezTo>
                    <a:pt x="61" y="173"/>
                    <a:pt x="76" y="158"/>
                    <a:pt x="70" y="140"/>
                  </a:cubicBezTo>
                  <a:cubicBezTo>
                    <a:pt x="52" y="110"/>
                    <a:pt x="44" y="58"/>
                    <a:pt x="70" y="36"/>
                  </a:cubicBezTo>
                  <a:cubicBezTo>
                    <a:pt x="86" y="19"/>
                    <a:pt x="72" y="0"/>
                    <a:pt x="57" y="0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1556552" y="2476112"/>
              <a:ext cx="516792" cy="566003"/>
            </a:xfrm>
            <a:custGeom>
              <a:rect b="b" l="l" r="r" t="t"/>
              <a:pathLst>
                <a:path extrusionOk="0" h="4129" w="3770">
                  <a:moveTo>
                    <a:pt x="321" y="96"/>
                  </a:moveTo>
                  <a:cubicBezTo>
                    <a:pt x="165" y="152"/>
                    <a:pt x="79" y="330"/>
                    <a:pt x="152" y="486"/>
                  </a:cubicBezTo>
                  <a:lnTo>
                    <a:pt x="152" y="486"/>
                  </a:lnTo>
                  <a:cubicBezTo>
                    <a:pt x="152" y="486"/>
                    <a:pt x="152" y="486"/>
                    <a:pt x="152" y="486"/>
                  </a:cubicBezTo>
                  <a:lnTo>
                    <a:pt x="152" y="486"/>
                  </a:lnTo>
                  <a:cubicBezTo>
                    <a:pt x="126" y="585"/>
                    <a:pt x="83" y="680"/>
                    <a:pt x="66" y="780"/>
                  </a:cubicBezTo>
                  <a:lnTo>
                    <a:pt x="66" y="780"/>
                  </a:lnTo>
                  <a:cubicBezTo>
                    <a:pt x="35" y="931"/>
                    <a:pt x="35" y="1091"/>
                    <a:pt x="22" y="1243"/>
                  </a:cubicBezTo>
                  <a:lnTo>
                    <a:pt x="22" y="1243"/>
                  </a:lnTo>
                  <a:cubicBezTo>
                    <a:pt x="1" y="1545"/>
                    <a:pt x="53" y="1848"/>
                    <a:pt x="105" y="2143"/>
                  </a:cubicBezTo>
                  <a:lnTo>
                    <a:pt x="105" y="2143"/>
                  </a:lnTo>
                  <a:cubicBezTo>
                    <a:pt x="217" y="2740"/>
                    <a:pt x="381" y="3367"/>
                    <a:pt x="741" y="3869"/>
                  </a:cubicBezTo>
                  <a:lnTo>
                    <a:pt x="741" y="3869"/>
                  </a:lnTo>
                  <a:cubicBezTo>
                    <a:pt x="797" y="3951"/>
                    <a:pt x="862" y="4029"/>
                    <a:pt x="948" y="4081"/>
                  </a:cubicBezTo>
                  <a:lnTo>
                    <a:pt x="948" y="4081"/>
                  </a:lnTo>
                  <a:cubicBezTo>
                    <a:pt x="1026" y="4128"/>
                    <a:pt x="1134" y="4081"/>
                    <a:pt x="1203" y="4037"/>
                  </a:cubicBezTo>
                  <a:lnTo>
                    <a:pt x="1203" y="4037"/>
                  </a:lnTo>
                  <a:cubicBezTo>
                    <a:pt x="1320" y="3968"/>
                    <a:pt x="1424" y="3895"/>
                    <a:pt x="1558" y="3864"/>
                  </a:cubicBezTo>
                  <a:lnTo>
                    <a:pt x="1558" y="3864"/>
                  </a:lnTo>
                  <a:cubicBezTo>
                    <a:pt x="1653" y="3838"/>
                    <a:pt x="1753" y="3838"/>
                    <a:pt x="1844" y="3804"/>
                  </a:cubicBezTo>
                  <a:lnTo>
                    <a:pt x="1844" y="3804"/>
                  </a:lnTo>
                  <a:cubicBezTo>
                    <a:pt x="2051" y="3726"/>
                    <a:pt x="2034" y="3475"/>
                    <a:pt x="2008" y="3293"/>
                  </a:cubicBezTo>
                  <a:lnTo>
                    <a:pt x="2008" y="3293"/>
                  </a:lnTo>
                  <a:cubicBezTo>
                    <a:pt x="1987" y="3159"/>
                    <a:pt x="1939" y="3012"/>
                    <a:pt x="1930" y="2874"/>
                  </a:cubicBezTo>
                  <a:lnTo>
                    <a:pt x="1930" y="2874"/>
                  </a:lnTo>
                  <a:cubicBezTo>
                    <a:pt x="1930" y="2830"/>
                    <a:pt x="1922" y="2787"/>
                    <a:pt x="1913" y="2744"/>
                  </a:cubicBezTo>
                  <a:lnTo>
                    <a:pt x="1913" y="2744"/>
                  </a:lnTo>
                  <a:cubicBezTo>
                    <a:pt x="1904" y="2653"/>
                    <a:pt x="1991" y="2731"/>
                    <a:pt x="2021" y="2761"/>
                  </a:cubicBezTo>
                  <a:lnTo>
                    <a:pt x="2021" y="2761"/>
                  </a:lnTo>
                  <a:cubicBezTo>
                    <a:pt x="2095" y="2830"/>
                    <a:pt x="2160" y="2917"/>
                    <a:pt x="2216" y="2999"/>
                  </a:cubicBezTo>
                  <a:lnTo>
                    <a:pt x="2216" y="2999"/>
                  </a:lnTo>
                  <a:cubicBezTo>
                    <a:pt x="2289" y="3094"/>
                    <a:pt x="2346" y="3207"/>
                    <a:pt x="2449" y="3276"/>
                  </a:cubicBezTo>
                  <a:lnTo>
                    <a:pt x="2449" y="3276"/>
                  </a:lnTo>
                  <a:cubicBezTo>
                    <a:pt x="2623" y="3393"/>
                    <a:pt x="2904" y="3215"/>
                    <a:pt x="3072" y="3168"/>
                  </a:cubicBezTo>
                  <a:lnTo>
                    <a:pt x="3072" y="3168"/>
                  </a:lnTo>
                  <a:cubicBezTo>
                    <a:pt x="3202" y="3133"/>
                    <a:pt x="3336" y="3112"/>
                    <a:pt x="3462" y="3060"/>
                  </a:cubicBezTo>
                  <a:lnTo>
                    <a:pt x="3462" y="3060"/>
                  </a:lnTo>
                  <a:cubicBezTo>
                    <a:pt x="3553" y="3021"/>
                    <a:pt x="3652" y="2999"/>
                    <a:pt x="3717" y="2913"/>
                  </a:cubicBezTo>
                  <a:lnTo>
                    <a:pt x="3717" y="2913"/>
                  </a:lnTo>
                  <a:cubicBezTo>
                    <a:pt x="3769" y="2839"/>
                    <a:pt x="3739" y="2731"/>
                    <a:pt x="3717" y="2657"/>
                  </a:cubicBezTo>
                  <a:lnTo>
                    <a:pt x="3717" y="2657"/>
                  </a:lnTo>
                  <a:cubicBezTo>
                    <a:pt x="3678" y="2528"/>
                    <a:pt x="3613" y="2411"/>
                    <a:pt x="3540" y="2294"/>
                  </a:cubicBezTo>
                  <a:lnTo>
                    <a:pt x="3540" y="2294"/>
                  </a:lnTo>
                  <a:cubicBezTo>
                    <a:pt x="3224" y="1801"/>
                    <a:pt x="2878" y="1329"/>
                    <a:pt x="2406" y="966"/>
                  </a:cubicBezTo>
                  <a:lnTo>
                    <a:pt x="2406" y="966"/>
                  </a:lnTo>
                  <a:cubicBezTo>
                    <a:pt x="2289" y="879"/>
                    <a:pt x="2164" y="810"/>
                    <a:pt x="2043" y="728"/>
                  </a:cubicBezTo>
                  <a:lnTo>
                    <a:pt x="2043" y="728"/>
                  </a:lnTo>
                  <a:cubicBezTo>
                    <a:pt x="1909" y="641"/>
                    <a:pt x="1796" y="533"/>
                    <a:pt x="1684" y="421"/>
                  </a:cubicBezTo>
                  <a:lnTo>
                    <a:pt x="1684" y="421"/>
                  </a:lnTo>
                  <a:cubicBezTo>
                    <a:pt x="1602" y="334"/>
                    <a:pt x="1519" y="252"/>
                    <a:pt x="1424" y="183"/>
                  </a:cubicBezTo>
                  <a:lnTo>
                    <a:pt x="1424" y="183"/>
                  </a:lnTo>
                  <a:cubicBezTo>
                    <a:pt x="1312" y="105"/>
                    <a:pt x="1178" y="62"/>
                    <a:pt x="1052" y="31"/>
                  </a:cubicBezTo>
                  <a:lnTo>
                    <a:pt x="1052" y="31"/>
                  </a:lnTo>
                  <a:cubicBezTo>
                    <a:pt x="974" y="10"/>
                    <a:pt x="892" y="1"/>
                    <a:pt x="814" y="1"/>
                  </a:cubicBezTo>
                  <a:lnTo>
                    <a:pt x="814" y="1"/>
                  </a:lnTo>
                  <a:cubicBezTo>
                    <a:pt x="645" y="1"/>
                    <a:pt x="477" y="40"/>
                    <a:pt x="321" y="9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768339" y="2709697"/>
              <a:ext cx="53187" cy="134613"/>
            </a:xfrm>
            <a:custGeom>
              <a:rect b="b" l="l" r="r" t="t"/>
              <a:pathLst>
                <a:path extrusionOk="0" h="982" w="388">
                  <a:moveTo>
                    <a:pt x="29" y="0"/>
                  </a:moveTo>
                  <a:cubicBezTo>
                    <a:pt x="15" y="0"/>
                    <a:pt x="0" y="14"/>
                    <a:pt x="9" y="32"/>
                  </a:cubicBezTo>
                  <a:cubicBezTo>
                    <a:pt x="87" y="183"/>
                    <a:pt x="147" y="339"/>
                    <a:pt x="208" y="499"/>
                  </a:cubicBezTo>
                  <a:cubicBezTo>
                    <a:pt x="269" y="651"/>
                    <a:pt x="338" y="793"/>
                    <a:pt x="346" y="962"/>
                  </a:cubicBezTo>
                  <a:cubicBezTo>
                    <a:pt x="346" y="975"/>
                    <a:pt x="357" y="981"/>
                    <a:pt x="367" y="981"/>
                  </a:cubicBezTo>
                  <a:cubicBezTo>
                    <a:pt x="378" y="981"/>
                    <a:pt x="387" y="975"/>
                    <a:pt x="385" y="962"/>
                  </a:cubicBezTo>
                  <a:cubicBezTo>
                    <a:pt x="381" y="793"/>
                    <a:pt x="312" y="642"/>
                    <a:pt x="247" y="486"/>
                  </a:cubicBezTo>
                  <a:cubicBezTo>
                    <a:pt x="182" y="326"/>
                    <a:pt x="126" y="166"/>
                    <a:pt x="44" y="10"/>
                  </a:cubicBezTo>
                  <a:cubicBezTo>
                    <a:pt x="41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930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936124" y="2175495"/>
              <a:ext cx="261686" cy="313228"/>
            </a:xfrm>
            <a:custGeom>
              <a:rect b="b" l="l" r="r" t="t"/>
              <a:pathLst>
                <a:path extrusionOk="0" h="2285" w="1909">
                  <a:moveTo>
                    <a:pt x="83" y="282"/>
                  </a:moveTo>
                  <a:cubicBezTo>
                    <a:pt x="48" y="403"/>
                    <a:pt x="18" y="524"/>
                    <a:pt x="9" y="654"/>
                  </a:cubicBezTo>
                  <a:lnTo>
                    <a:pt x="9" y="654"/>
                  </a:lnTo>
                  <a:cubicBezTo>
                    <a:pt x="1" y="775"/>
                    <a:pt x="83" y="857"/>
                    <a:pt x="104" y="974"/>
                  </a:cubicBezTo>
                  <a:lnTo>
                    <a:pt x="104" y="974"/>
                  </a:lnTo>
                  <a:cubicBezTo>
                    <a:pt x="243" y="1792"/>
                    <a:pt x="922" y="2120"/>
                    <a:pt x="1164" y="2211"/>
                  </a:cubicBezTo>
                  <a:lnTo>
                    <a:pt x="1164" y="2211"/>
                  </a:lnTo>
                  <a:cubicBezTo>
                    <a:pt x="1264" y="2246"/>
                    <a:pt x="1385" y="2285"/>
                    <a:pt x="1489" y="2268"/>
                  </a:cubicBezTo>
                  <a:lnTo>
                    <a:pt x="1489" y="2268"/>
                  </a:lnTo>
                  <a:cubicBezTo>
                    <a:pt x="1567" y="2255"/>
                    <a:pt x="1666" y="2268"/>
                    <a:pt x="1736" y="2233"/>
                  </a:cubicBezTo>
                  <a:lnTo>
                    <a:pt x="1736" y="2233"/>
                  </a:lnTo>
                  <a:cubicBezTo>
                    <a:pt x="1909" y="2151"/>
                    <a:pt x="1597" y="1982"/>
                    <a:pt x="1541" y="1956"/>
                  </a:cubicBezTo>
                  <a:lnTo>
                    <a:pt x="1541" y="1956"/>
                  </a:lnTo>
                  <a:cubicBezTo>
                    <a:pt x="1411" y="1891"/>
                    <a:pt x="1299" y="1753"/>
                    <a:pt x="1221" y="1636"/>
                  </a:cubicBezTo>
                  <a:lnTo>
                    <a:pt x="1221" y="1636"/>
                  </a:lnTo>
                  <a:cubicBezTo>
                    <a:pt x="1126" y="1497"/>
                    <a:pt x="1052" y="1346"/>
                    <a:pt x="991" y="1190"/>
                  </a:cubicBezTo>
                  <a:lnTo>
                    <a:pt x="991" y="1190"/>
                  </a:lnTo>
                  <a:cubicBezTo>
                    <a:pt x="883" y="922"/>
                    <a:pt x="844" y="632"/>
                    <a:pt x="671" y="394"/>
                  </a:cubicBezTo>
                  <a:lnTo>
                    <a:pt x="671" y="394"/>
                  </a:lnTo>
                  <a:cubicBezTo>
                    <a:pt x="585" y="273"/>
                    <a:pt x="503" y="152"/>
                    <a:pt x="381" y="74"/>
                  </a:cubicBezTo>
                  <a:lnTo>
                    <a:pt x="381" y="74"/>
                  </a:lnTo>
                  <a:cubicBezTo>
                    <a:pt x="377" y="70"/>
                    <a:pt x="377" y="65"/>
                    <a:pt x="373" y="61"/>
                  </a:cubicBezTo>
                  <a:lnTo>
                    <a:pt x="373" y="61"/>
                  </a:lnTo>
                  <a:cubicBezTo>
                    <a:pt x="334" y="18"/>
                    <a:pt x="299" y="0"/>
                    <a:pt x="265" y="0"/>
                  </a:cubicBezTo>
                  <a:lnTo>
                    <a:pt x="265" y="0"/>
                  </a:lnTo>
                  <a:cubicBezTo>
                    <a:pt x="165" y="0"/>
                    <a:pt x="109" y="178"/>
                    <a:pt x="83" y="282"/>
                  </a:cubicBez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1923101" y="1937661"/>
              <a:ext cx="137080" cy="222481"/>
            </a:xfrm>
            <a:custGeom>
              <a:rect b="b" l="l" r="r" t="t"/>
              <a:pathLst>
                <a:path extrusionOk="0" h="1623" w="1000">
                  <a:moveTo>
                    <a:pt x="589" y="1"/>
                  </a:moveTo>
                  <a:cubicBezTo>
                    <a:pt x="476" y="5"/>
                    <a:pt x="377" y="113"/>
                    <a:pt x="308" y="191"/>
                  </a:cubicBezTo>
                  <a:lnTo>
                    <a:pt x="308" y="191"/>
                  </a:lnTo>
                  <a:cubicBezTo>
                    <a:pt x="251" y="247"/>
                    <a:pt x="204" y="342"/>
                    <a:pt x="182" y="429"/>
                  </a:cubicBezTo>
                  <a:lnTo>
                    <a:pt x="182" y="429"/>
                  </a:lnTo>
                  <a:cubicBezTo>
                    <a:pt x="169" y="429"/>
                    <a:pt x="156" y="433"/>
                    <a:pt x="156" y="451"/>
                  </a:cubicBezTo>
                  <a:lnTo>
                    <a:pt x="156" y="451"/>
                  </a:lnTo>
                  <a:cubicBezTo>
                    <a:pt x="161" y="580"/>
                    <a:pt x="152" y="684"/>
                    <a:pt x="217" y="814"/>
                  </a:cubicBezTo>
                  <a:lnTo>
                    <a:pt x="217" y="814"/>
                  </a:lnTo>
                  <a:cubicBezTo>
                    <a:pt x="122" y="1035"/>
                    <a:pt x="0" y="1108"/>
                    <a:pt x="0" y="1134"/>
                  </a:cubicBezTo>
                  <a:lnTo>
                    <a:pt x="0" y="1134"/>
                  </a:lnTo>
                  <a:cubicBezTo>
                    <a:pt x="9" y="1190"/>
                    <a:pt x="70" y="1255"/>
                    <a:pt x="91" y="1307"/>
                  </a:cubicBezTo>
                  <a:lnTo>
                    <a:pt x="91" y="1307"/>
                  </a:lnTo>
                  <a:cubicBezTo>
                    <a:pt x="122" y="1389"/>
                    <a:pt x="152" y="1463"/>
                    <a:pt x="199" y="1536"/>
                  </a:cubicBezTo>
                  <a:lnTo>
                    <a:pt x="199" y="1536"/>
                  </a:lnTo>
                  <a:cubicBezTo>
                    <a:pt x="251" y="1623"/>
                    <a:pt x="342" y="1593"/>
                    <a:pt x="377" y="1511"/>
                  </a:cubicBezTo>
                  <a:lnTo>
                    <a:pt x="377" y="1511"/>
                  </a:lnTo>
                  <a:cubicBezTo>
                    <a:pt x="416" y="1411"/>
                    <a:pt x="580" y="1125"/>
                    <a:pt x="606" y="1069"/>
                  </a:cubicBezTo>
                  <a:lnTo>
                    <a:pt x="606" y="1069"/>
                  </a:lnTo>
                  <a:cubicBezTo>
                    <a:pt x="805" y="996"/>
                    <a:pt x="909" y="641"/>
                    <a:pt x="944" y="481"/>
                  </a:cubicBezTo>
                  <a:lnTo>
                    <a:pt x="944" y="481"/>
                  </a:lnTo>
                  <a:cubicBezTo>
                    <a:pt x="1000" y="230"/>
                    <a:pt x="879" y="1"/>
                    <a:pt x="610" y="1"/>
                  </a:cubicBezTo>
                  <a:lnTo>
                    <a:pt x="610" y="1"/>
                  </a:lnTo>
                  <a:cubicBezTo>
                    <a:pt x="602" y="1"/>
                    <a:pt x="598" y="1"/>
                    <a:pt x="589" y="1"/>
                  </a:cubicBezTo>
                  <a:close/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2076767" y="2409766"/>
              <a:ext cx="220699" cy="219602"/>
            </a:xfrm>
            <a:custGeom>
              <a:rect b="b" l="l" r="r" t="t"/>
              <a:pathLst>
                <a:path extrusionOk="0" h="1602" w="1610">
                  <a:moveTo>
                    <a:pt x="398" y="109"/>
                  </a:moveTo>
                  <a:cubicBezTo>
                    <a:pt x="355" y="135"/>
                    <a:pt x="316" y="160"/>
                    <a:pt x="277" y="195"/>
                  </a:cubicBezTo>
                  <a:lnTo>
                    <a:pt x="277" y="195"/>
                  </a:lnTo>
                  <a:cubicBezTo>
                    <a:pt x="277" y="195"/>
                    <a:pt x="273" y="199"/>
                    <a:pt x="268" y="204"/>
                  </a:cubicBezTo>
                  <a:lnTo>
                    <a:pt x="268" y="204"/>
                  </a:lnTo>
                  <a:cubicBezTo>
                    <a:pt x="260" y="212"/>
                    <a:pt x="247" y="221"/>
                    <a:pt x="238" y="230"/>
                  </a:cubicBezTo>
                  <a:lnTo>
                    <a:pt x="238" y="230"/>
                  </a:lnTo>
                  <a:cubicBezTo>
                    <a:pt x="229" y="238"/>
                    <a:pt x="225" y="247"/>
                    <a:pt x="216" y="251"/>
                  </a:cubicBezTo>
                  <a:lnTo>
                    <a:pt x="216" y="251"/>
                  </a:lnTo>
                  <a:cubicBezTo>
                    <a:pt x="100" y="377"/>
                    <a:pt x="30" y="533"/>
                    <a:pt x="9" y="697"/>
                  </a:cubicBezTo>
                  <a:lnTo>
                    <a:pt x="9" y="697"/>
                  </a:lnTo>
                  <a:cubicBezTo>
                    <a:pt x="9" y="701"/>
                    <a:pt x="9" y="710"/>
                    <a:pt x="4" y="714"/>
                  </a:cubicBezTo>
                  <a:lnTo>
                    <a:pt x="4" y="714"/>
                  </a:lnTo>
                  <a:cubicBezTo>
                    <a:pt x="4" y="723"/>
                    <a:pt x="4" y="732"/>
                    <a:pt x="4" y="740"/>
                  </a:cubicBezTo>
                  <a:lnTo>
                    <a:pt x="4" y="740"/>
                  </a:lnTo>
                  <a:cubicBezTo>
                    <a:pt x="4" y="762"/>
                    <a:pt x="0" y="783"/>
                    <a:pt x="0" y="805"/>
                  </a:cubicBezTo>
                  <a:lnTo>
                    <a:pt x="0" y="805"/>
                  </a:lnTo>
                  <a:cubicBezTo>
                    <a:pt x="4" y="939"/>
                    <a:pt x="39" y="1073"/>
                    <a:pt x="108" y="1199"/>
                  </a:cubicBezTo>
                  <a:lnTo>
                    <a:pt x="108" y="1199"/>
                  </a:lnTo>
                  <a:cubicBezTo>
                    <a:pt x="125" y="1229"/>
                    <a:pt x="147" y="1259"/>
                    <a:pt x="169" y="1285"/>
                  </a:cubicBezTo>
                  <a:lnTo>
                    <a:pt x="169" y="1285"/>
                  </a:lnTo>
                  <a:cubicBezTo>
                    <a:pt x="173" y="1294"/>
                    <a:pt x="182" y="1303"/>
                    <a:pt x="190" y="1311"/>
                  </a:cubicBezTo>
                  <a:lnTo>
                    <a:pt x="190" y="1311"/>
                  </a:lnTo>
                  <a:cubicBezTo>
                    <a:pt x="199" y="1324"/>
                    <a:pt x="208" y="1333"/>
                    <a:pt x="216" y="1342"/>
                  </a:cubicBezTo>
                  <a:lnTo>
                    <a:pt x="216" y="1342"/>
                  </a:lnTo>
                  <a:cubicBezTo>
                    <a:pt x="221" y="1350"/>
                    <a:pt x="225" y="1355"/>
                    <a:pt x="229" y="1359"/>
                  </a:cubicBezTo>
                  <a:lnTo>
                    <a:pt x="229" y="1359"/>
                  </a:lnTo>
                  <a:cubicBezTo>
                    <a:pt x="385" y="1515"/>
                    <a:pt x="597" y="1601"/>
                    <a:pt x="809" y="1597"/>
                  </a:cubicBezTo>
                  <a:lnTo>
                    <a:pt x="809" y="1597"/>
                  </a:lnTo>
                  <a:cubicBezTo>
                    <a:pt x="844" y="1597"/>
                    <a:pt x="878" y="1593"/>
                    <a:pt x="913" y="1588"/>
                  </a:cubicBezTo>
                  <a:lnTo>
                    <a:pt x="913" y="1588"/>
                  </a:lnTo>
                  <a:cubicBezTo>
                    <a:pt x="926" y="1588"/>
                    <a:pt x="935" y="1588"/>
                    <a:pt x="947" y="1584"/>
                  </a:cubicBezTo>
                  <a:lnTo>
                    <a:pt x="947" y="1584"/>
                  </a:lnTo>
                  <a:cubicBezTo>
                    <a:pt x="965" y="1580"/>
                    <a:pt x="982" y="1575"/>
                    <a:pt x="999" y="1571"/>
                  </a:cubicBezTo>
                  <a:lnTo>
                    <a:pt x="999" y="1571"/>
                  </a:lnTo>
                  <a:cubicBezTo>
                    <a:pt x="1069" y="1554"/>
                    <a:pt x="1138" y="1528"/>
                    <a:pt x="1203" y="1489"/>
                  </a:cubicBezTo>
                  <a:lnTo>
                    <a:pt x="1203" y="1489"/>
                  </a:lnTo>
                  <a:cubicBezTo>
                    <a:pt x="1237" y="1467"/>
                    <a:pt x="1276" y="1441"/>
                    <a:pt x="1307" y="1415"/>
                  </a:cubicBezTo>
                  <a:lnTo>
                    <a:pt x="1307" y="1415"/>
                  </a:lnTo>
                  <a:cubicBezTo>
                    <a:pt x="1315" y="1411"/>
                    <a:pt x="1324" y="1402"/>
                    <a:pt x="1333" y="1394"/>
                  </a:cubicBezTo>
                  <a:lnTo>
                    <a:pt x="1333" y="1394"/>
                  </a:lnTo>
                  <a:cubicBezTo>
                    <a:pt x="1341" y="1385"/>
                    <a:pt x="1354" y="1376"/>
                    <a:pt x="1363" y="1368"/>
                  </a:cubicBezTo>
                  <a:lnTo>
                    <a:pt x="1363" y="1368"/>
                  </a:lnTo>
                  <a:cubicBezTo>
                    <a:pt x="1367" y="1363"/>
                    <a:pt x="1367" y="1359"/>
                    <a:pt x="1371" y="1359"/>
                  </a:cubicBezTo>
                  <a:lnTo>
                    <a:pt x="1371" y="1359"/>
                  </a:lnTo>
                  <a:cubicBezTo>
                    <a:pt x="1471" y="1255"/>
                    <a:pt x="1540" y="1125"/>
                    <a:pt x="1575" y="991"/>
                  </a:cubicBezTo>
                  <a:lnTo>
                    <a:pt x="1575" y="991"/>
                  </a:lnTo>
                  <a:cubicBezTo>
                    <a:pt x="1579" y="970"/>
                    <a:pt x="1583" y="948"/>
                    <a:pt x="1588" y="926"/>
                  </a:cubicBezTo>
                  <a:lnTo>
                    <a:pt x="1588" y="926"/>
                  </a:lnTo>
                  <a:cubicBezTo>
                    <a:pt x="1592" y="905"/>
                    <a:pt x="1596" y="879"/>
                    <a:pt x="1596" y="857"/>
                  </a:cubicBezTo>
                  <a:lnTo>
                    <a:pt x="1596" y="857"/>
                  </a:lnTo>
                  <a:lnTo>
                    <a:pt x="1596" y="857"/>
                  </a:lnTo>
                  <a:cubicBezTo>
                    <a:pt x="1596" y="857"/>
                    <a:pt x="1596" y="853"/>
                    <a:pt x="1596" y="853"/>
                  </a:cubicBezTo>
                  <a:lnTo>
                    <a:pt x="1596" y="853"/>
                  </a:lnTo>
                  <a:cubicBezTo>
                    <a:pt x="1609" y="697"/>
                    <a:pt x="1575" y="541"/>
                    <a:pt x="1493" y="398"/>
                  </a:cubicBezTo>
                  <a:lnTo>
                    <a:pt x="1493" y="398"/>
                  </a:lnTo>
                  <a:cubicBezTo>
                    <a:pt x="1462" y="351"/>
                    <a:pt x="1432" y="303"/>
                    <a:pt x="1393" y="264"/>
                  </a:cubicBezTo>
                  <a:lnTo>
                    <a:pt x="1393" y="264"/>
                  </a:lnTo>
                  <a:cubicBezTo>
                    <a:pt x="1389" y="260"/>
                    <a:pt x="1380" y="251"/>
                    <a:pt x="1376" y="243"/>
                  </a:cubicBezTo>
                  <a:lnTo>
                    <a:pt x="1376" y="243"/>
                  </a:lnTo>
                  <a:cubicBezTo>
                    <a:pt x="1371" y="238"/>
                    <a:pt x="1367" y="234"/>
                    <a:pt x="1363" y="230"/>
                  </a:cubicBezTo>
                  <a:lnTo>
                    <a:pt x="1363" y="230"/>
                  </a:lnTo>
                  <a:cubicBezTo>
                    <a:pt x="1346" y="212"/>
                    <a:pt x="1324" y="195"/>
                    <a:pt x="1307" y="182"/>
                  </a:cubicBezTo>
                  <a:lnTo>
                    <a:pt x="1307" y="182"/>
                  </a:lnTo>
                  <a:cubicBezTo>
                    <a:pt x="1190" y="87"/>
                    <a:pt x="1056" y="26"/>
                    <a:pt x="913" y="9"/>
                  </a:cubicBezTo>
                  <a:lnTo>
                    <a:pt x="913" y="9"/>
                  </a:lnTo>
                  <a:cubicBezTo>
                    <a:pt x="900" y="5"/>
                    <a:pt x="891" y="5"/>
                    <a:pt x="883" y="5"/>
                  </a:cubicBezTo>
                  <a:lnTo>
                    <a:pt x="883" y="5"/>
                  </a:lnTo>
                  <a:cubicBezTo>
                    <a:pt x="870" y="5"/>
                    <a:pt x="852" y="0"/>
                    <a:pt x="835" y="0"/>
                  </a:cubicBezTo>
                  <a:lnTo>
                    <a:pt x="835" y="0"/>
                  </a:lnTo>
                  <a:cubicBezTo>
                    <a:pt x="835" y="0"/>
                    <a:pt x="835" y="0"/>
                    <a:pt x="831" y="0"/>
                  </a:cubicBezTo>
                  <a:lnTo>
                    <a:pt x="831" y="0"/>
                  </a:lnTo>
                  <a:cubicBezTo>
                    <a:pt x="822" y="0"/>
                    <a:pt x="809" y="0"/>
                    <a:pt x="800" y="0"/>
                  </a:cubicBezTo>
                  <a:lnTo>
                    <a:pt x="800" y="0"/>
                  </a:lnTo>
                  <a:cubicBezTo>
                    <a:pt x="666" y="0"/>
                    <a:pt x="528" y="35"/>
                    <a:pt x="398" y="10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2077315" y="2409766"/>
              <a:ext cx="218368" cy="217135"/>
            </a:xfrm>
            <a:custGeom>
              <a:rect b="b" l="l" r="r" t="t"/>
              <a:pathLst>
                <a:path extrusionOk="0" h="1584" w="1593">
                  <a:moveTo>
                    <a:pt x="831" y="0"/>
                  </a:moveTo>
                  <a:cubicBezTo>
                    <a:pt x="822" y="91"/>
                    <a:pt x="822" y="178"/>
                    <a:pt x="827" y="264"/>
                  </a:cubicBezTo>
                  <a:cubicBezTo>
                    <a:pt x="835" y="342"/>
                    <a:pt x="866" y="394"/>
                    <a:pt x="913" y="437"/>
                  </a:cubicBezTo>
                  <a:cubicBezTo>
                    <a:pt x="857" y="472"/>
                    <a:pt x="801" y="511"/>
                    <a:pt x="749" y="554"/>
                  </a:cubicBezTo>
                  <a:cubicBezTo>
                    <a:pt x="662" y="476"/>
                    <a:pt x="567" y="411"/>
                    <a:pt x="476" y="342"/>
                  </a:cubicBezTo>
                  <a:cubicBezTo>
                    <a:pt x="407" y="295"/>
                    <a:pt x="338" y="247"/>
                    <a:pt x="264" y="204"/>
                  </a:cubicBezTo>
                  <a:cubicBezTo>
                    <a:pt x="256" y="212"/>
                    <a:pt x="243" y="221"/>
                    <a:pt x="234" y="230"/>
                  </a:cubicBezTo>
                  <a:cubicBezTo>
                    <a:pt x="312" y="277"/>
                    <a:pt x="385" y="329"/>
                    <a:pt x="455" y="381"/>
                  </a:cubicBezTo>
                  <a:cubicBezTo>
                    <a:pt x="545" y="446"/>
                    <a:pt x="632" y="511"/>
                    <a:pt x="710" y="580"/>
                  </a:cubicBezTo>
                  <a:cubicBezTo>
                    <a:pt x="688" y="597"/>
                    <a:pt x="671" y="615"/>
                    <a:pt x="649" y="636"/>
                  </a:cubicBezTo>
                  <a:cubicBezTo>
                    <a:pt x="610" y="667"/>
                    <a:pt x="576" y="701"/>
                    <a:pt x="541" y="740"/>
                  </a:cubicBezTo>
                  <a:cubicBezTo>
                    <a:pt x="468" y="693"/>
                    <a:pt x="381" y="658"/>
                    <a:pt x="290" y="649"/>
                  </a:cubicBezTo>
                  <a:cubicBezTo>
                    <a:pt x="273" y="648"/>
                    <a:pt x="255" y="647"/>
                    <a:pt x="239" y="647"/>
                  </a:cubicBezTo>
                  <a:cubicBezTo>
                    <a:pt x="156" y="647"/>
                    <a:pt x="80" y="665"/>
                    <a:pt x="5" y="697"/>
                  </a:cubicBezTo>
                  <a:cubicBezTo>
                    <a:pt x="5" y="701"/>
                    <a:pt x="5" y="710"/>
                    <a:pt x="0" y="714"/>
                  </a:cubicBezTo>
                  <a:cubicBezTo>
                    <a:pt x="0" y="723"/>
                    <a:pt x="0" y="732"/>
                    <a:pt x="0" y="740"/>
                  </a:cubicBezTo>
                  <a:cubicBezTo>
                    <a:pt x="26" y="727"/>
                    <a:pt x="57" y="719"/>
                    <a:pt x="87" y="710"/>
                  </a:cubicBezTo>
                  <a:cubicBezTo>
                    <a:pt x="139" y="699"/>
                    <a:pt x="192" y="693"/>
                    <a:pt x="244" y="693"/>
                  </a:cubicBezTo>
                  <a:cubicBezTo>
                    <a:pt x="297" y="693"/>
                    <a:pt x="349" y="699"/>
                    <a:pt x="398" y="714"/>
                  </a:cubicBezTo>
                  <a:cubicBezTo>
                    <a:pt x="437" y="727"/>
                    <a:pt x="476" y="745"/>
                    <a:pt x="515" y="771"/>
                  </a:cubicBezTo>
                  <a:cubicBezTo>
                    <a:pt x="416" y="879"/>
                    <a:pt x="333" y="1008"/>
                    <a:pt x="269" y="1138"/>
                  </a:cubicBezTo>
                  <a:cubicBezTo>
                    <a:pt x="238" y="1195"/>
                    <a:pt x="208" y="1251"/>
                    <a:pt x="186" y="1311"/>
                  </a:cubicBezTo>
                  <a:cubicBezTo>
                    <a:pt x="195" y="1324"/>
                    <a:pt x="204" y="1333"/>
                    <a:pt x="212" y="1342"/>
                  </a:cubicBezTo>
                  <a:cubicBezTo>
                    <a:pt x="282" y="1143"/>
                    <a:pt x="407" y="944"/>
                    <a:pt x="545" y="792"/>
                  </a:cubicBezTo>
                  <a:cubicBezTo>
                    <a:pt x="597" y="831"/>
                    <a:pt x="641" y="879"/>
                    <a:pt x="671" y="926"/>
                  </a:cubicBezTo>
                  <a:cubicBezTo>
                    <a:pt x="731" y="1026"/>
                    <a:pt x="744" y="1156"/>
                    <a:pt x="775" y="1268"/>
                  </a:cubicBezTo>
                  <a:cubicBezTo>
                    <a:pt x="805" y="1389"/>
                    <a:pt x="861" y="1497"/>
                    <a:pt x="943" y="1584"/>
                  </a:cubicBezTo>
                  <a:cubicBezTo>
                    <a:pt x="961" y="1580"/>
                    <a:pt x="978" y="1575"/>
                    <a:pt x="995" y="1571"/>
                  </a:cubicBezTo>
                  <a:cubicBezTo>
                    <a:pt x="943" y="1523"/>
                    <a:pt x="900" y="1467"/>
                    <a:pt x="874" y="1415"/>
                  </a:cubicBezTo>
                  <a:cubicBezTo>
                    <a:pt x="783" y="1242"/>
                    <a:pt x="805" y="987"/>
                    <a:pt x="662" y="844"/>
                  </a:cubicBezTo>
                  <a:cubicBezTo>
                    <a:pt x="636" y="814"/>
                    <a:pt x="606" y="788"/>
                    <a:pt x="576" y="762"/>
                  </a:cubicBezTo>
                  <a:cubicBezTo>
                    <a:pt x="597" y="736"/>
                    <a:pt x="623" y="714"/>
                    <a:pt x="649" y="688"/>
                  </a:cubicBezTo>
                  <a:cubicBezTo>
                    <a:pt x="680" y="662"/>
                    <a:pt x="710" y="636"/>
                    <a:pt x="740" y="610"/>
                  </a:cubicBezTo>
                  <a:cubicBezTo>
                    <a:pt x="783" y="649"/>
                    <a:pt x="827" y="693"/>
                    <a:pt x="866" y="736"/>
                  </a:cubicBezTo>
                  <a:cubicBezTo>
                    <a:pt x="1039" y="944"/>
                    <a:pt x="1194" y="1164"/>
                    <a:pt x="1329" y="1394"/>
                  </a:cubicBezTo>
                  <a:cubicBezTo>
                    <a:pt x="1337" y="1385"/>
                    <a:pt x="1350" y="1376"/>
                    <a:pt x="1359" y="1368"/>
                  </a:cubicBezTo>
                  <a:cubicBezTo>
                    <a:pt x="1216" y="1125"/>
                    <a:pt x="1052" y="892"/>
                    <a:pt x="870" y="680"/>
                  </a:cubicBezTo>
                  <a:cubicBezTo>
                    <a:pt x="840" y="645"/>
                    <a:pt x="809" y="610"/>
                    <a:pt x="775" y="580"/>
                  </a:cubicBezTo>
                  <a:cubicBezTo>
                    <a:pt x="831" y="537"/>
                    <a:pt x="887" y="498"/>
                    <a:pt x="943" y="459"/>
                  </a:cubicBezTo>
                  <a:cubicBezTo>
                    <a:pt x="974" y="485"/>
                    <a:pt x="1008" y="507"/>
                    <a:pt x="1043" y="528"/>
                  </a:cubicBezTo>
                  <a:cubicBezTo>
                    <a:pt x="1190" y="619"/>
                    <a:pt x="1350" y="645"/>
                    <a:pt x="1471" y="771"/>
                  </a:cubicBezTo>
                  <a:cubicBezTo>
                    <a:pt x="1519" y="818"/>
                    <a:pt x="1558" y="870"/>
                    <a:pt x="1584" y="926"/>
                  </a:cubicBezTo>
                  <a:cubicBezTo>
                    <a:pt x="1588" y="905"/>
                    <a:pt x="1592" y="879"/>
                    <a:pt x="1592" y="857"/>
                  </a:cubicBezTo>
                  <a:cubicBezTo>
                    <a:pt x="1592" y="857"/>
                    <a:pt x="1592" y="853"/>
                    <a:pt x="1592" y="853"/>
                  </a:cubicBezTo>
                  <a:cubicBezTo>
                    <a:pt x="1532" y="749"/>
                    <a:pt x="1450" y="662"/>
                    <a:pt x="1337" y="615"/>
                  </a:cubicBezTo>
                  <a:cubicBezTo>
                    <a:pt x="1242" y="576"/>
                    <a:pt x="1078" y="524"/>
                    <a:pt x="974" y="442"/>
                  </a:cubicBezTo>
                  <a:cubicBezTo>
                    <a:pt x="1104" y="364"/>
                    <a:pt x="1242" y="303"/>
                    <a:pt x="1389" y="264"/>
                  </a:cubicBezTo>
                  <a:cubicBezTo>
                    <a:pt x="1385" y="260"/>
                    <a:pt x="1376" y="251"/>
                    <a:pt x="1372" y="243"/>
                  </a:cubicBezTo>
                  <a:cubicBezTo>
                    <a:pt x="1367" y="238"/>
                    <a:pt x="1363" y="234"/>
                    <a:pt x="1359" y="230"/>
                  </a:cubicBezTo>
                  <a:cubicBezTo>
                    <a:pt x="1212" y="269"/>
                    <a:pt x="1073" y="334"/>
                    <a:pt x="943" y="416"/>
                  </a:cubicBezTo>
                  <a:cubicBezTo>
                    <a:pt x="918" y="390"/>
                    <a:pt x="896" y="360"/>
                    <a:pt x="883" y="329"/>
                  </a:cubicBezTo>
                  <a:cubicBezTo>
                    <a:pt x="857" y="256"/>
                    <a:pt x="866" y="169"/>
                    <a:pt x="874" y="96"/>
                  </a:cubicBezTo>
                  <a:cubicBezTo>
                    <a:pt x="874" y="65"/>
                    <a:pt x="879" y="35"/>
                    <a:pt x="879" y="5"/>
                  </a:cubicBezTo>
                  <a:cubicBezTo>
                    <a:pt x="866" y="5"/>
                    <a:pt x="848" y="0"/>
                    <a:pt x="831" y="0"/>
                  </a:cubicBezTo>
                  <a:close/>
                </a:path>
              </a:pathLst>
            </a:custGeom>
            <a:solidFill>
              <a:srgbClr val="994C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1463476" y="2077620"/>
              <a:ext cx="582590" cy="484029"/>
            </a:xfrm>
            <a:custGeom>
              <a:rect b="b" l="l" r="r" t="t"/>
              <a:pathLst>
                <a:path extrusionOk="0" h="3531" w="4250">
                  <a:moveTo>
                    <a:pt x="2955" y="91"/>
                  </a:moveTo>
                  <a:cubicBezTo>
                    <a:pt x="2821" y="156"/>
                    <a:pt x="2696" y="252"/>
                    <a:pt x="2579" y="342"/>
                  </a:cubicBezTo>
                  <a:lnTo>
                    <a:pt x="2579" y="342"/>
                  </a:lnTo>
                  <a:cubicBezTo>
                    <a:pt x="2480" y="420"/>
                    <a:pt x="2406" y="524"/>
                    <a:pt x="2311" y="606"/>
                  </a:cubicBezTo>
                  <a:lnTo>
                    <a:pt x="2311" y="606"/>
                  </a:lnTo>
                  <a:cubicBezTo>
                    <a:pt x="2220" y="689"/>
                    <a:pt x="1" y="3146"/>
                    <a:pt x="619" y="3423"/>
                  </a:cubicBezTo>
                  <a:lnTo>
                    <a:pt x="619" y="3423"/>
                  </a:lnTo>
                  <a:cubicBezTo>
                    <a:pt x="732" y="3475"/>
                    <a:pt x="879" y="3427"/>
                    <a:pt x="1004" y="3427"/>
                  </a:cubicBezTo>
                  <a:lnTo>
                    <a:pt x="1004" y="3427"/>
                  </a:lnTo>
                  <a:cubicBezTo>
                    <a:pt x="1177" y="3418"/>
                    <a:pt x="1342" y="3401"/>
                    <a:pt x="1515" y="3401"/>
                  </a:cubicBezTo>
                  <a:lnTo>
                    <a:pt x="1515" y="3401"/>
                  </a:lnTo>
                  <a:cubicBezTo>
                    <a:pt x="1679" y="3401"/>
                    <a:pt x="1831" y="3393"/>
                    <a:pt x="1995" y="3418"/>
                  </a:cubicBezTo>
                  <a:lnTo>
                    <a:pt x="1995" y="3418"/>
                  </a:lnTo>
                  <a:cubicBezTo>
                    <a:pt x="2146" y="3440"/>
                    <a:pt x="2285" y="3522"/>
                    <a:pt x="2436" y="3531"/>
                  </a:cubicBezTo>
                  <a:lnTo>
                    <a:pt x="2436" y="3531"/>
                  </a:lnTo>
                  <a:cubicBezTo>
                    <a:pt x="2514" y="3531"/>
                    <a:pt x="2583" y="3505"/>
                    <a:pt x="2627" y="3440"/>
                  </a:cubicBezTo>
                  <a:lnTo>
                    <a:pt x="2627" y="3440"/>
                  </a:lnTo>
                  <a:cubicBezTo>
                    <a:pt x="2709" y="3315"/>
                    <a:pt x="2666" y="3198"/>
                    <a:pt x="2648" y="3068"/>
                  </a:cubicBezTo>
                  <a:lnTo>
                    <a:pt x="2648" y="3068"/>
                  </a:lnTo>
                  <a:cubicBezTo>
                    <a:pt x="2631" y="2925"/>
                    <a:pt x="2687" y="2752"/>
                    <a:pt x="2735" y="2618"/>
                  </a:cubicBezTo>
                  <a:lnTo>
                    <a:pt x="2735" y="2618"/>
                  </a:lnTo>
                  <a:cubicBezTo>
                    <a:pt x="2765" y="2540"/>
                    <a:pt x="2817" y="2475"/>
                    <a:pt x="2865" y="2410"/>
                  </a:cubicBezTo>
                  <a:lnTo>
                    <a:pt x="2865" y="2410"/>
                  </a:lnTo>
                  <a:cubicBezTo>
                    <a:pt x="2912" y="2341"/>
                    <a:pt x="2951" y="2272"/>
                    <a:pt x="3007" y="2211"/>
                  </a:cubicBezTo>
                  <a:lnTo>
                    <a:pt x="3007" y="2211"/>
                  </a:lnTo>
                  <a:cubicBezTo>
                    <a:pt x="3094" y="2116"/>
                    <a:pt x="3211" y="2051"/>
                    <a:pt x="3302" y="1965"/>
                  </a:cubicBezTo>
                  <a:lnTo>
                    <a:pt x="3302" y="1965"/>
                  </a:lnTo>
                  <a:cubicBezTo>
                    <a:pt x="3410" y="1870"/>
                    <a:pt x="3492" y="1731"/>
                    <a:pt x="3583" y="1619"/>
                  </a:cubicBezTo>
                  <a:lnTo>
                    <a:pt x="3583" y="1619"/>
                  </a:lnTo>
                  <a:cubicBezTo>
                    <a:pt x="3829" y="1299"/>
                    <a:pt x="4249" y="598"/>
                    <a:pt x="3436" y="87"/>
                  </a:cubicBezTo>
                  <a:lnTo>
                    <a:pt x="3436" y="87"/>
                  </a:lnTo>
                  <a:cubicBezTo>
                    <a:pt x="3349" y="22"/>
                    <a:pt x="3276" y="1"/>
                    <a:pt x="3211" y="1"/>
                  </a:cubicBezTo>
                  <a:lnTo>
                    <a:pt x="3211" y="1"/>
                  </a:lnTo>
                  <a:cubicBezTo>
                    <a:pt x="3098" y="1"/>
                    <a:pt x="3012" y="66"/>
                    <a:pt x="2955" y="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1706654" y="1851712"/>
              <a:ext cx="363125" cy="268814"/>
            </a:xfrm>
            <a:custGeom>
              <a:rect b="b" l="l" r="r" t="t"/>
              <a:pathLst>
                <a:path extrusionOk="0" h="1961" w="2649">
                  <a:moveTo>
                    <a:pt x="1017" y="5"/>
                  </a:moveTo>
                  <a:cubicBezTo>
                    <a:pt x="905" y="9"/>
                    <a:pt x="783" y="22"/>
                    <a:pt x="684" y="70"/>
                  </a:cubicBezTo>
                  <a:lnTo>
                    <a:pt x="684" y="70"/>
                  </a:lnTo>
                  <a:cubicBezTo>
                    <a:pt x="554" y="121"/>
                    <a:pt x="455" y="221"/>
                    <a:pt x="364" y="325"/>
                  </a:cubicBezTo>
                  <a:lnTo>
                    <a:pt x="364" y="325"/>
                  </a:lnTo>
                  <a:cubicBezTo>
                    <a:pt x="195" y="515"/>
                    <a:pt x="160" y="705"/>
                    <a:pt x="204" y="956"/>
                  </a:cubicBezTo>
                  <a:lnTo>
                    <a:pt x="204" y="956"/>
                  </a:lnTo>
                  <a:cubicBezTo>
                    <a:pt x="221" y="1060"/>
                    <a:pt x="230" y="1155"/>
                    <a:pt x="212" y="1259"/>
                  </a:cubicBezTo>
                  <a:lnTo>
                    <a:pt x="212" y="1259"/>
                  </a:lnTo>
                  <a:cubicBezTo>
                    <a:pt x="204" y="1328"/>
                    <a:pt x="156" y="1389"/>
                    <a:pt x="113" y="1450"/>
                  </a:cubicBezTo>
                  <a:lnTo>
                    <a:pt x="113" y="1450"/>
                  </a:lnTo>
                  <a:cubicBezTo>
                    <a:pt x="52" y="1540"/>
                    <a:pt x="0" y="1644"/>
                    <a:pt x="18" y="1757"/>
                  </a:cubicBezTo>
                  <a:lnTo>
                    <a:pt x="18" y="1757"/>
                  </a:lnTo>
                  <a:cubicBezTo>
                    <a:pt x="26" y="1835"/>
                    <a:pt x="121" y="1904"/>
                    <a:pt x="191" y="1926"/>
                  </a:cubicBezTo>
                  <a:lnTo>
                    <a:pt x="191" y="1926"/>
                  </a:lnTo>
                  <a:cubicBezTo>
                    <a:pt x="290" y="1960"/>
                    <a:pt x="390" y="1951"/>
                    <a:pt x="489" y="1921"/>
                  </a:cubicBezTo>
                  <a:lnTo>
                    <a:pt x="489" y="1921"/>
                  </a:lnTo>
                  <a:cubicBezTo>
                    <a:pt x="809" y="1835"/>
                    <a:pt x="922" y="1545"/>
                    <a:pt x="969" y="1246"/>
                  </a:cubicBezTo>
                  <a:lnTo>
                    <a:pt x="969" y="1246"/>
                  </a:lnTo>
                  <a:cubicBezTo>
                    <a:pt x="991" y="1095"/>
                    <a:pt x="1000" y="939"/>
                    <a:pt x="1013" y="783"/>
                  </a:cubicBezTo>
                  <a:lnTo>
                    <a:pt x="1013" y="783"/>
                  </a:lnTo>
                  <a:cubicBezTo>
                    <a:pt x="1021" y="671"/>
                    <a:pt x="1065" y="584"/>
                    <a:pt x="1160" y="528"/>
                  </a:cubicBezTo>
                  <a:lnTo>
                    <a:pt x="1160" y="528"/>
                  </a:lnTo>
                  <a:cubicBezTo>
                    <a:pt x="1259" y="468"/>
                    <a:pt x="1393" y="437"/>
                    <a:pt x="1502" y="485"/>
                  </a:cubicBezTo>
                  <a:lnTo>
                    <a:pt x="1502" y="485"/>
                  </a:lnTo>
                  <a:cubicBezTo>
                    <a:pt x="1692" y="576"/>
                    <a:pt x="1579" y="818"/>
                    <a:pt x="1575" y="969"/>
                  </a:cubicBezTo>
                  <a:lnTo>
                    <a:pt x="1575" y="969"/>
                  </a:lnTo>
                  <a:cubicBezTo>
                    <a:pt x="1571" y="1082"/>
                    <a:pt x="1601" y="1207"/>
                    <a:pt x="1662" y="1303"/>
                  </a:cubicBezTo>
                  <a:lnTo>
                    <a:pt x="1662" y="1303"/>
                  </a:lnTo>
                  <a:cubicBezTo>
                    <a:pt x="1696" y="1359"/>
                    <a:pt x="1882" y="1679"/>
                    <a:pt x="1930" y="1112"/>
                  </a:cubicBezTo>
                  <a:lnTo>
                    <a:pt x="1930" y="1112"/>
                  </a:lnTo>
                  <a:cubicBezTo>
                    <a:pt x="1934" y="1013"/>
                    <a:pt x="2064" y="987"/>
                    <a:pt x="2155" y="965"/>
                  </a:cubicBezTo>
                  <a:lnTo>
                    <a:pt x="2155" y="965"/>
                  </a:lnTo>
                  <a:cubicBezTo>
                    <a:pt x="2267" y="939"/>
                    <a:pt x="2401" y="982"/>
                    <a:pt x="2501" y="917"/>
                  </a:cubicBezTo>
                  <a:lnTo>
                    <a:pt x="2501" y="917"/>
                  </a:lnTo>
                  <a:cubicBezTo>
                    <a:pt x="2648" y="818"/>
                    <a:pt x="2527" y="537"/>
                    <a:pt x="2427" y="450"/>
                  </a:cubicBezTo>
                  <a:lnTo>
                    <a:pt x="2427" y="450"/>
                  </a:lnTo>
                  <a:cubicBezTo>
                    <a:pt x="2350" y="381"/>
                    <a:pt x="2215" y="385"/>
                    <a:pt x="2120" y="394"/>
                  </a:cubicBezTo>
                  <a:lnTo>
                    <a:pt x="2120" y="394"/>
                  </a:lnTo>
                  <a:cubicBezTo>
                    <a:pt x="1965" y="407"/>
                    <a:pt x="1865" y="286"/>
                    <a:pt x="1744" y="204"/>
                  </a:cubicBezTo>
                  <a:lnTo>
                    <a:pt x="1744" y="204"/>
                  </a:lnTo>
                  <a:cubicBezTo>
                    <a:pt x="1545" y="70"/>
                    <a:pt x="1311" y="0"/>
                    <a:pt x="1073" y="0"/>
                  </a:cubicBezTo>
                  <a:lnTo>
                    <a:pt x="1073" y="0"/>
                  </a:lnTo>
                  <a:cubicBezTo>
                    <a:pt x="1056" y="0"/>
                    <a:pt x="1039" y="0"/>
                    <a:pt x="1017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1912409" y="1946023"/>
              <a:ext cx="153118" cy="68951"/>
            </a:xfrm>
            <a:custGeom>
              <a:rect b="b" l="l" r="r" t="t"/>
              <a:pathLst>
                <a:path extrusionOk="0" h="503" w="1117">
                  <a:moveTo>
                    <a:pt x="944" y="0"/>
                  </a:moveTo>
                  <a:cubicBezTo>
                    <a:pt x="888" y="5"/>
                    <a:pt x="831" y="26"/>
                    <a:pt x="775" y="39"/>
                  </a:cubicBezTo>
                  <a:lnTo>
                    <a:pt x="775" y="39"/>
                  </a:lnTo>
                  <a:cubicBezTo>
                    <a:pt x="684" y="56"/>
                    <a:pt x="585" y="48"/>
                    <a:pt x="494" y="61"/>
                  </a:cubicBezTo>
                  <a:lnTo>
                    <a:pt x="494" y="61"/>
                  </a:lnTo>
                  <a:cubicBezTo>
                    <a:pt x="334" y="87"/>
                    <a:pt x="195" y="134"/>
                    <a:pt x="70" y="238"/>
                  </a:cubicBezTo>
                  <a:lnTo>
                    <a:pt x="70" y="238"/>
                  </a:lnTo>
                  <a:cubicBezTo>
                    <a:pt x="1" y="299"/>
                    <a:pt x="9" y="420"/>
                    <a:pt x="83" y="463"/>
                  </a:cubicBezTo>
                  <a:lnTo>
                    <a:pt x="83" y="463"/>
                  </a:lnTo>
                  <a:cubicBezTo>
                    <a:pt x="91" y="472"/>
                    <a:pt x="100" y="467"/>
                    <a:pt x="104" y="463"/>
                  </a:cubicBezTo>
                  <a:lnTo>
                    <a:pt x="104" y="463"/>
                  </a:lnTo>
                  <a:cubicBezTo>
                    <a:pt x="195" y="502"/>
                    <a:pt x="355" y="407"/>
                    <a:pt x="429" y="385"/>
                  </a:cubicBezTo>
                  <a:lnTo>
                    <a:pt x="429" y="385"/>
                  </a:lnTo>
                  <a:cubicBezTo>
                    <a:pt x="533" y="355"/>
                    <a:pt x="641" y="338"/>
                    <a:pt x="753" y="333"/>
                  </a:cubicBezTo>
                  <a:lnTo>
                    <a:pt x="753" y="333"/>
                  </a:lnTo>
                  <a:cubicBezTo>
                    <a:pt x="779" y="333"/>
                    <a:pt x="805" y="333"/>
                    <a:pt x="836" y="333"/>
                  </a:cubicBezTo>
                  <a:lnTo>
                    <a:pt x="836" y="333"/>
                  </a:lnTo>
                  <a:cubicBezTo>
                    <a:pt x="888" y="333"/>
                    <a:pt x="939" y="333"/>
                    <a:pt x="991" y="325"/>
                  </a:cubicBezTo>
                  <a:lnTo>
                    <a:pt x="991" y="325"/>
                  </a:lnTo>
                  <a:cubicBezTo>
                    <a:pt x="1100" y="307"/>
                    <a:pt x="1117" y="178"/>
                    <a:pt x="1108" y="91"/>
                  </a:cubicBezTo>
                  <a:lnTo>
                    <a:pt x="1108" y="91"/>
                  </a:lnTo>
                  <a:cubicBezTo>
                    <a:pt x="1100" y="22"/>
                    <a:pt x="1039" y="0"/>
                    <a:pt x="974" y="0"/>
                  </a:cubicBezTo>
                  <a:lnTo>
                    <a:pt x="974" y="0"/>
                  </a:lnTo>
                  <a:cubicBezTo>
                    <a:pt x="965" y="0"/>
                    <a:pt x="952" y="0"/>
                    <a:pt x="944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1909394" y="1884337"/>
              <a:ext cx="67169" cy="65935"/>
            </a:xfrm>
            <a:custGeom>
              <a:rect b="b" l="l" r="r" t="t"/>
              <a:pathLst>
                <a:path extrusionOk="0" h="481" w="490">
                  <a:moveTo>
                    <a:pt x="304" y="22"/>
                  </a:moveTo>
                  <a:cubicBezTo>
                    <a:pt x="196" y="61"/>
                    <a:pt x="92" y="173"/>
                    <a:pt x="53" y="294"/>
                  </a:cubicBezTo>
                  <a:lnTo>
                    <a:pt x="53" y="294"/>
                  </a:lnTo>
                  <a:cubicBezTo>
                    <a:pt x="49" y="303"/>
                    <a:pt x="44" y="312"/>
                    <a:pt x="44" y="320"/>
                  </a:cubicBezTo>
                  <a:lnTo>
                    <a:pt x="44" y="320"/>
                  </a:lnTo>
                  <a:cubicBezTo>
                    <a:pt x="31" y="351"/>
                    <a:pt x="1" y="442"/>
                    <a:pt x="53" y="459"/>
                  </a:cubicBezTo>
                  <a:lnTo>
                    <a:pt x="53" y="459"/>
                  </a:lnTo>
                  <a:cubicBezTo>
                    <a:pt x="109" y="480"/>
                    <a:pt x="157" y="429"/>
                    <a:pt x="191" y="390"/>
                  </a:cubicBezTo>
                  <a:lnTo>
                    <a:pt x="191" y="390"/>
                  </a:lnTo>
                  <a:cubicBezTo>
                    <a:pt x="265" y="312"/>
                    <a:pt x="334" y="230"/>
                    <a:pt x="416" y="160"/>
                  </a:cubicBezTo>
                  <a:lnTo>
                    <a:pt x="416" y="160"/>
                  </a:lnTo>
                  <a:cubicBezTo>
                    <a:pt x="464" y="121"/>
                    <a:pt x="490" y="82"/>
                    <a:pt x="460" y="26"/>
                  </a:cubicBezTo>
                  <a:lnTo>
                    <a:pt x="460" y="26"/>
                  </a:lnTo>
                  <a:cubicBezTo>
                    <a:pt x="447" y="5"/>
                    <a:pt x="425" y="0"/>
                    <a:pt x="399" y="0"/>
                  </a:cubicBezTo>
                  <a:lnTo>
                    <a:pt x="399" y="0"/>
                  </a:lnTo>
                  <a:cubicBezTo>
                    <a:pt x="369" y="0"/>
                    <a:pt x="330" y="13"/>
                    <a:pt x="304" y="22"/>
                  </a:cubicBezTo>
                </a:path>
              </a:pathLst>
            </a:custGeom>
            <a:solidFill>
              <a:srgbClr val="B21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1695962" y="2210177"/>
              <a:ext cx="260452" cy="234681"/>
            </a:xfrm>
            <a:custGeom>
              <a:rect b="b" l="l" r="r" t="t"/>
              <a:pathLst>
                <a:path extrusionOk="0" h="1712" w="1900">
                  <a:moveTo>
                    <a:pt x="1442" y="0"/>
                  </a:moveTo>
                  <a:cubicBezTo>
                    <a:pt x="1209" y="0"/>
                    <a:pt x="1024" y="109"/>
                    <a:pt x="861" y="280"/>
                  </a:cubicBezTo>
                  <a:cubicBezTo>
                    <a:pt x="766" y="383"/>
                    <a:pt x="684" y="496"/>
                    <a:pt x="589" y="604"/>
                  </a:cubicBezTo>
                  <a:cubicBezTo>
                    <a:pt x="485" y="721"/>
                    <a:pt x="377" y="833"/>
                    <a:pt x="282" y="959"/>
                  </a:cubicBezTo>
                  <a:cubicBezTo>
                    <a:pt x="251" y="998"/>
                    <a:pt x="225" y="1037"/>
                    <a:pt x="199" y="1076"/>
                  </a:cubicBezTo>
                  <a:cubicBezTo>
                    <a:pt x="109" y="1180"/>
                    <a:pt x="0" y="1283"/>
                    <a:pt x="39" y="1430"/>
                  </a:cubicBezTo>
                  <a:cubicBezTo>
                    <a:pt x="79" y="1583"/>
                    <a:pt x="292" y="1712"/>
                    <a:pt x="454" y="1712"/>
                  </a:cubicBezTo>
                  <a:cubicBezTo>
                    <a:pt x="471" y="1712"/>
                    <a:pt x="487" y="1710"/>
                    <a:pt x="502" y="1707"/>
                  </a:cubicBezTo>
                  <a:cubicBezTo>
                    <a:pt x="602" y="1694"/>
                    <a:pt x="675" y="1629"/>
                    <a:pt x="732" y="1552"/>
                  </a:cubicBezTo>
                  <a:cubicBezTo>
                    <a:pt x="831" y="1422"/>
                    <a:pt x="957" y="1314"/>
                    <a:pt x="1078" y="1210"/>
                  </a:cubicBezTo>
                  <a:cubicBezTo>
                    <a:pt x="1251" y="1054"/>
                    <a:pt x="1441" y="929"/>
                    <a:pt x="1619" y="782"/>
                  </a:cubicBezTo>
                  <a:cubicBezTo>
                    <a:pt x="1770" y="656"/>
                    <a:pt x="1900" y="492"/>
                    <a:pt x="1895" y="284"/>
                  </a:cubicBezTo>
                  <a:cubicBezTo>
                    <a:pt x="1891" y="107"/>
                    <a:pt x="1653" y="16"/>
                    <a:pt x="1506" y="3"/>
                  </a:cubicBezTo>
                  <a:cubicBezTo>
                    <a:pt x="1484" y="1"/>
                    <a:pt x="1463" y="0"/>
                    <a:pt x="1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1911861" y="1882555"/>
              <a:ext cx="57574" cy="59356"/>
            </a:xfrm>
            <a:custGeom>
              <a:rect b="b" l="l" r="r" t="t"/>
              <a:pathLst>
                <a:path extrusionOk="0" h="433" w="420">
                  <a:moveTo>
                    <a:pt x="286" y="35"/>
                  </a:moveTo>
                  <a:cubicBezTo>
                    <a:pt x="178" y="74"/>
                    <a:pt x="74" y="186"/>
                    <a:pt x="35" y="307"/>
                  </a:cubicBezTo>
                  <a:cubicBezTo>
                    <a:pt x="31" y="316"/>
                    <a:pt x="26" y="325"/>
                    <a:pt x="26" y="333"/>
                  </a:cubicBezTo>
                  <a:cubicBezTo>
                    <a:pt x="18" y="351"/>
                    <a:pt x="0" y="398"/>
                    <a:pt x="5" y="433"/>
                  </a:cubicBezTo>
                  <a:cubicBezTo>
                    <a:pt x="13" y="407"/>
                    <a:pt x="22" y="385"/>
                    <a:pt x="31" y="372"/>
                  </a:cubicBezTo>
                  <a:cubicBezTo>
                    <a:pt x="78" y="281"/>
                    <a:pt x="143" y="186"/>
                    <a:pt x="225" y="130"/>
                  </a:cubicBezTo>
                  <a:cubicBezTo>
                    <a:pt x="277" y="95"/>
                    <a:pt x="351" y="61"/>
                    <a:pt x="420" y="22"/>
                  </a:cubicBezTo>
                  <a:cubicBezTo>
                    <a:pt x="381" y="0"/>
                    <a:pt x="320" y="22"/>
                    <a:pt x="28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736263" y="2077072"/>
              <a:ext cx="446195" cy="536805"/>
            </a:xfrm>
            <a:custGeom>
              <a:rect b="b" l="l" r="r" t="t"/>
              <a:pathLst>
                <a:path extrusionOk="0" h="3916" w="3255">
                  <a:moveTo>
                    <a:pt x="957" y="9"/>
                  </a:moveTo>
                  <a:cubicBezTo>
                    <a:pt x="693" y="57"/>
                    <a:pt x="490" y="260"/>
                    <a:pt x="360" y="485"/>
                  </a:cubicBezTo>
                  <a:lnTo>
                    <a:pt x="360" y="485"/>
                  </a:lnTo>
                  <a:cubicBezTo>
                    <a:pt x="252" y="671"/>
                    <a:pt x="187" y="900"/>
                    <a:pt x="126" y="1108"/>
                  </a:cubicBezTo>
                  <a:lnTo>
                    <a:pt x="126" y="1108"/>
                  </a:lnTo>
                  <a:cubicBezTo>
                    <a:pt x="61" y="1341"/>
                    <a:pt x="27" y="1584"/>
                    <a:pt x="14" y="1826"/>
                  </a:cubicBezTo>
                  <a:lnTo>
                    <a:pt x="14" y="1826"/>
                  </a:lnTo>
                  <a:cubicBezTo>
                    <a:pt x="1" y="2064"/>
                    <a:pt x="22" y="2302"/>
                    <a:pt x="66" y="2531"/>
                  </a:cubicBezTo>
                  <a:lnTo>
                    <a:pt x="66" y="2531"/>
                  </a:lnTo>
                  <a:cubicBezTo>
                    <a:pt x="70" y="2557"/>
                    <a:pt x="100" y="2739"/>
                    <a:pt x="117" y="2795"/>
                  </a:cubicBezTo>
                  <a:lnTo>
                    <a:pt x="117" y="2795"/>
                  </a:lnTo>
                  <a:cubicBezTo>
                    <a:pt x="204" y="3254"/>
                    <a:pt x="412" y="3323"/>
                    <a:pt x="559" y="3353"/>
                  </a:cubicBezTo>
                  <a:lnTo>
                    <a:pt x="559" y="3353"/>
                  </a:lnTo>
                  <a:cubicBezTo>
                    <a:pt x="732" y="3422"/>
                    <a:pt x="935" y="3435"/>
                    <a:pt x="1104" y="3427"/>
                  </a:cubicBezTo>
                  <a:lnTo>
                    <a:pt x="1104" y="3427"/>
                  </a:lnTo>
                  <a:cubicBezTo>
                    <a:pt x="1273" y="3414"/>
                    <a:pt x="1441" y="3440"/>
                    <a:pt x="1606" y="3440"/>
                  </a:cubicBezTo>
                  <a:lnTo>
                    <a:pt x="1606" y="3440"/>
                  </a:lnTo>
                  <a:cubicBezTo>
                    <a:pt x="1774" y="3440"/>
                    <a:pt x="1926" y="3500"/>
                    <a:pt x="2090" y="3518"/>
                  </a:cubicBezTo>
                  <a:lnTo>
                    <a:pt x="2090" y="3518"/>
                  </a:lnTo>
                  <a:cubicBezTo>
                    <a:pt x="2155" y="3522"/>
                    <a:pt x="2216" y="3531"/>
                    <a:pt x="2276" y="3548"/>
                  </a:cubicBezTo>
                  <a:lnTo>
                    <a:pt x="2276" y="3548"/>
                  </a:lnTo>
                  <a:cubicBezTo>
                    <a:pt x="2354" y="3570"/>
                    <a:pt x="2410" y="3626"/>
                    <a:pt x="2471" y="3669"/>
                  </a:cubicBezTo>
                  <a:lnTo>
                    <a:pt x="2471" y="3669"/>
                  </a:lnTo>
                  <a:cubicBezTo>
                    <a:pt x="2545" y="3721"/>
                    <a:pt x="2614" y="3769"/>
                    <a:pt x="2679" y="3829"/>
                  </a:cubicBezTo>
                  <a:lnTo>
                    <a:pt x="2679" y="3829"/>
                  </a:lnTo>
                  <a:cubicBezTo>
                    <a:pt x="2722" y="3868"/>
                    <a:pt x="2770" y="3898"/>
                    <a:pt x="2821" y="3911"/>
                  </a:cubicBezTo>
                  <a:lnTo>
                    <a:pt x="2821" y="3911"/>
                  </a:lnTo>
                  <a:cubicBezTo>
                    <a:pt x="2839" y="3916"/>
                    <a:pt x="2847" y="3907"/>
                    <a:pt x="2852" y="3894"/>
                  </a:cubicBezTo>
                  <a:lnTo>
                    <a:pt x="2852" y="3894"/>
                  </a:lnTo>
                  <a:cubicBezTo>
                    <a:pt x="2856" y="3795"/>
                    <a:pt x="2757" y="3682"/>
                    <a:pt x="2713" y="3600"/>
                  </a:cubicBezTo>
                  <a:lnTo>
                    <a:pt x="2713" y="3600"/>
                  </a:lnTo>
                  <a:cubicBezTo>
                    <a:pt x="2713" y="3596"/>
                    <a:pt x="2670" y="3518"/>
                    <a:pt x="2696" y="3513"/>
                  </a:cubicBezTo>
                  <a:lnTo>
                    <a:pt x="2696" y="3513"/>
                  </a:lnTo>
                  <a:cubicBezTo>
                    <a:pt x="2748" y="3509"/>
                    <a:pt x="2796" y="3535"/>
                    <a:pt x="2839" y="3557"/>
                  </a:cubicBezTo>
                  <a:lnTo>
                    <a:pt x="2839" y="3557"/>
                  </a:lnTo>
                  <a:cubicBezTo>
                    <a:pt x="2925" y="3600"/>
                    <a:pt x="3012" y="3639"/>
                    <a:pt x="3111" y="3647"/>
                  </a:cubicBezTo>
                  <a:lnTo>
                    <a:pt x="3111" y="3647"/>
                  </a:lnTo>
                  <a:cubicBezTo>
                    <a:pt x="3124" y="3647"/>
                    <a:pt x="3133" y="3630"/>
                    <a:pt x="3129" y="3617"/>
                  </a:cubicBezTo>
                  <a:lnTo>
                    <a:pt x="3129" y="3617"/>
                  </a:lnTo>
                  <a:cubicBezTo>
                    <a:pt x="3094" y="3552"/>
                    <a:pt x="3029" y="3518"/>
                    <a:pt x="2964" y="3483"/>
                  </a:cubicBezTo>
                  <a:lnTo>
                    <a:pt x="2964" y="3483"/>
                  </a:lnTo>
                  <a:cubicBezTo>
                    <a:pt x="2891" y="3444"/>
                    <a:pt x="2783" y="3422"/>
                    <a:pt x="2718" y="3366"/>
                  </a:cubicBezTo>
                  <a:lnTo>
                    <a:pt x="2718" y="3366"/>
                  </a:lnTo>
                  <a:cubicBezTo>
                    <a:pt x="2873" y="3288"/>
                    <a:pt x="3081" y="3340"/>
                    <a:pt x="3237" y="3262"/>
                  </a:cubicBezTo>
                  <a:lnTo>
                    <a:pt x="3237" y="3262"/>
                  </a:lnTo>
                  <a:cubicBezTo>
                    <a:pt x="3254" y="3254"/>
                    <a:pt x="3250" y="3232"/>
                    <a:pt x="3237" y="3223"/>
                  </a:cubicBezTo>
                  <a:lnTo>
                    <a:pt x="3237" y="3223"/>
                  </a:lnTo>
                  <a:cubicBezTo>
                    <a:pt x="3172" y="3185"/>
                    <a:pt x="3090" y="3189"/>
                    <a:pt x="3016" y="3193"/>
                  </a:cubicBezTo>
                  <a:lnTo>
                    <a:pt x="3016" y="3193"/>
                  </a:lnTo>
                  <a:cubicBezTo>
                    <a:pt x="2925" y="3193"/>
                    <a:pt x="2847" y="3249"/>
                    <a:pt x="2765" y="3262"/>
                  </a:cubicBezTo>
                  <a:lnTo>
                    <a:pt x="2765" y="3262"/>
                  </a:lnTo>
                  <a:cubicBezTo>
                    <a:pt x="2830" y="3206"/>
                    <a:pt x="2912" y="3154"/>
                    <a:pt x="2986" y="3124"/>
                  </a:cubicBezTo>
                  <a:lnTo>
                    <a:pt x="2986" y="3124"/>
                  </a:lnTo>
                  <a:cubicBezTo>
                    <a:pt x="3059" y="3098"/>
                    <a:pt x="3133" y="3063"/>
                    <a:pt x="3185" y="3007"/>
                  </a:cubicBezTo>
                  <a:lnTo>
                    <a:pt x="3185" y="3007"/>
                  </a:lnTo>
                  <a:cubicBezTo>
                    <a:pt x="3194" y="2999"/>
                    <a:pt x="3189" y="2981"/>
                    <a:pt x="3181" y="2973"/>
                  </a:cubicBezTo>
                  <a:lnTo>
                    <a:pt x="3181" y="2973"/>
                  </a:lnTo>
                  <a:cubicBezTo>
                    <a:pt x="3046" y="2886"/>
                    <a:pt x="2847" y="3016"/>
                    <a:pt x="2731" y="3076"/>
                  </a:cubicBezTo>
                  <a:lnTo>
                    <a:pt x="2731" y="3076"/>
                  </a:lnTo>
                  <a:cubicBezTo>
                    <a:pt x="2670" y="3111"/>
                    <a:pt x="2614" y="3150"/>
                    <a:pt x="2549" y="3176"/>
                  </a:cubicBezTo>
                  <a:lnTo>
                    <a:pt x="2549" y="3176"/>
                  </a:lnTo>
                  <a:cubicBezTo>
                    <a:pt x="2458" y="3215"/>
                    <a:pt x="2380" y="3159"/>
                    <a:pt x="2302" y="3115"/>
                  </a:cubicBezTo>
                  <a:lnTo>
                    <a:pt x="2302" y="3115"/>
                  </a:lnTo>
                  <a:cubicBezTo>
                    <a:pt x="2173" y="3042"/>
                    <a:pt x="2038" y="2977"/>
                    <a:pt x="1900" y="2925"/>
                  </a:cubicBezTo>
                  <a:lnTo>
                    <a:pt x="1900" y="2925"/>
                  </a:lnTo>
                  <a:cubicBezTo>
                    <a:pt x="1649" y="2825"/>
                    <a:pt x="1415" y="2787"/>
                    <a:pt x="1147" y="2804"/>
                  </a:cubicBezTo>
                  <a:lnTo>
                    <a:pt x="1147" y="2804"/>
                  </a:lnTo>
                  <a:cubicBezTo>
                    <a:pt x="1095" y="2808"/>
                    <a:pt x="1039" y="2808"/>
                    <a:pt x="991" y="2791"/>
                  </a:cubicBezTo>
                  <a:lnTo>
                    <a:pt x="991" y="2791"/>
                  </a:lnTo>
                  <a:cubicBezTo>
                    <a:pt x="892" y="2765"/>
                    <a:pt x="931" y="2644"/>
                    <a:pt x="931" y="2575"/>
                  </a:cubicBezTo>
                  <a:lnTo>
                    <a:pt x="931" y="2575"/>
                  </a:lnTo>
                  <a:cubicBezTo>
                    <a:pt x="931" y="2397"/>
                    <a:pt x="974" y="2228"/>
                    <a:pt x="1009" y="2060"/>
                  </a:cubicBezTo>
                  <a:lnTo>
                    <a:pt x="1009" y="2060"/>
                  </a:lnTo>
                  <a:cubicBezTo>
                    <a:pt x="1039" y="1921"/>
                    <a:pt x="1104" y="1787"/>
                    <a:pt x="1151" y="1657"/>
                  </a:cubicBezTo>
                  <a:lnTo>
                    <a:pt x="1151" y="1657"/>
                  </a:lnTo>
                  <a:cubicBezTo>
                    <a:pt x="1212" y="1506"/>
                    <a:pt x="1260" y="1346"/>
                    <a:pt x="1307" y="1190"/>
                  </a:cubicBezTo>
                  <a:lnTo>
                    <a:pt x="1307" y="1190"/>
                  </a:lnTo>
                  <a:cubicBezTo>
                    <a:pt x="1350" y="1043"/>
                    <a:pt x="1372" y="892"/>
                    <a:pt x="1402" y="744"/>
                  </a:cubicBezTo>
                  <a:lnTo>
                    <a:pt x="1402" y="744"/>
                  </a:lnTo>
                  <a:cubicBezTo>
                    <a:pt x="1424" y="615"/>
                    <a:pt x="1437" y="489"/>
                    <a:pt x="1402" y="364"/>
                  </a:cubicBezTo>
                  <a:lnTo>
                    <a:pt x="1402" y="364"/>
                  </a:lnTo>
                  <a:cubicBezTo>
                    <a:pt x="1376" y="256"/>
                    <a:pt x="1303" y="160"/>
                    <a:pt x="1225" y="83"/>
                  </a:cubicBezTo>
                  <a:lnTo>
                    <a:pt x="1225" y="83"/>
                  </a:lnTo>
                  <a:cubicBezTo>
                    <a:pt x="1164" y="26"/>
                    <a:pt x="1104" y="0"/>
                    <a:pt x="1030" y="0"/>
                  </a:cubicBezTo>
                  <a:lnTo>
                    <a:pt x="1030" y="0"/>
                  </a:lnTo>
                  <a:cubicBezTo>
                    <a:pt x="1009" y="0"/>
                    <a:pt x="983" y="5"/>
                    <a:pt x="957" y="9"/>
                  </a:cubicBezTo>
                </a:path>
              </a:pathLst>
            </a:custGeom>
            <a:solidFill>
              <a:srgbClr val="FCA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Google Shape;373;p20"/>
          <p:cNvGrpSpPr/>
          <p:nvPr/>
        </p:nvGrpSpPr>
        <p:grpSpPr>
          <a:xfrm>
            <a:off x="7859588" y="2659844"/>
            <a:ext cx="668563" cy="2217251"/>
            <a:chOff x="6875188" y="1621394"/>
            <a:chExt cx="668563" cy="2217251"/>
          </a:xfrm>
        </p:grpSpPr>
        <p:sp>
          <p:nvSpPr>
            <p:cNvPr id="374" name="Google Shape;374;p20"/>
            <p:cNvSpPr/>
            <p:nvPr/>
          </p:nvSpPr>
          <p:spPr>
            <a:xfrm>
              <a:off x="7038624" y="1621394"/>
              <a:ext cx="240438" cy="240301"/>
            </a:xfrm>
            <a:custGeom>
              <a:rect b="b" l="l" r="r" t="t"/>
              <a:pathLst>
                <a:path extrusionOk="0" h="1753" w="1754">
                  <a:moveTo>
                    <a:pt x="715" y="18"/>
                  </a:moveTo>
                  <a:cubicBezTo>
                    <a:pt x="710" y="18"/>
                    <a:pt x="706" y="18"/>
                    <a:pt x="702" y="18"/>
                  </a:cubicBezTo>
                  <a:lnTo>
                    <a:pt x="702" y="18"/>
                  </a:lnTo>
                  <a:cubicBezTo>
                    <a:pt x="684" y="22"/>
                    <a:pt x="671" y="27"/>
                    <a:pt x="654" y="31"/>
                  </a:cubicBezTo>
                  <a:lnTo>
                    <a:pt x="654" y="31"/>
                  </a:lnTo>
                  <a:cubicBezTo>
                    <a:pt x="645" y="31"/>
                    <a:pt x="633" y="35"/>
                    <a:pt x="624" y="40"/>
                  </a:cubicBezTo>
                  <a:lnTo>
                    <a:pt x="624" y="40"/>
                  </a:lnTo>
                  <a:cubicBezTo>
                    <a:pt x="446" y="92"/>
                    <a:pt x="291" y="200"/>
                    <a:pt x="183" y="343"/>
                  </a:cubicBezTo>
                  <a:lnTo>
                    <a:pt x="183" y="343"/>
                  </a:lnTo>
                  <a:cubicBezTo>
                    <a:pt x="178" y="351"/>
                    <a:pt x="174" y="356"/>
                    <a:pt x="170" y="360"/>
                  </a:cubicBezTo>
                  <a:lnTo>
                    <a:pt x="170" y="360"/>
                  </a:lnTo>
                  <a:cubicBezTo>
                    <a:pt x="165" y="369"/>
                    <a:pt x="157" y="377"/>
                    <a:pt x="152" y="382"/>
                  </a:cubicBezTo>
                  <a:lnTo>
                    <a:pt x="152" y="382"/>
                  </a:lnTo>
                  <a:cubicBezTo>
                    <a:pt x="139" y="403"/>
                    <a:pt x="126" y="425"/>
                    <a:pt x="118" y="442"/>
                  </a:cubicBezTo>
                  <a:lnTo>
                    <a:pt x="118" y="442"/>
                  </a:lnTo>
                  <a:cubicBezTo>
                    <a:pt x="44" y="572"/>
                    <a:pt x="1" y="719"/>
                    <a:pt x="1" y="879"/>
                  </a:cubicBezTo>
                  <a:lnTo>
                    <a:pt x="1" y="879"/>
                  </a:lnTo>
                  <a:cubicBezTo>
                    <a:pt x="1" y="918"/>
                    <a:pt x="5" y="953"/>
                    <a:pt x="10" y="992"/>
                  </a:cubicBezTo>
                  <a:lnTo>
                    <a:pt x="10" y="992"/>
                  </a:lnTo>
                  <a:cubicBezTo>
                    <a:pt x="10" y="1005"/>
                    <a:pt x="10" y="1018"/>
                    <a:pt x="14" y="1030"/>
                  </a:cubicBezTo>
                  <a:lnTo>
                    <a:pt x="14" y="1030"/>
                  </a:lnTo>
                  <a:cubicBezTo>
                    <a:pt x="18" y="1043"/>
                    <a:pt x="18" y="1056"/>
                    <a:pt x="22" y="1074"/>
                  </a:cubicBezTo>
                  <a:lnTo>
                    <a:pt x="22" y="1074"/>
                  </a:lnTo>
                  <a:cubicBezTo>
                    <a:pt x="22" y="1082"/>
                    <a:pt x="27" y="1087"/>
                    <a:pt x="27" y="1095"/>
                  </a:cubicBezTo>
                  <a:lnTo>
                    <a:pt x="27" y="1095"/>
                  </a:lnTo>
                  <a:cubicBezTo>
                    <a:pt x="87" y="1329"/>
                    <a:pt x="243" y="1528"/>
                    <a:pt x="446" y="1641"/>
                  </a:cubicBezTo>
                  <a:lnTo>
                    <a:pt x="446" y="1641"/>
                  </a:lnTo>
                  <a:cubicBezTo>
                    <a:pt x="481" y="1662"/>
                    <a:pt x="511" y="1675"/>
                    <a:pt x="550" y="1692"/>
                  </a:cubicBezTo>
                  <a:lnTo>
                    <a:pt x="550" y="1692"/>
                  </a:lnTo>
                  <a:cubicBezTo>
                    <a:pt x="559" y="1697"/>
                    <a:pt x="572" y="1701"/>
                    <a:pt x="585" y="1705"/>
                  </a:cubicBezTo>
                  <a:lnTo>
                    <a:pt x="585" y="1705"/>
                  </a:lnTo>
                  <a:cubicBezTo>
                    <a:pt x="602" y="1710"/>
                    <a:pt x="624" y="1718"/>
                    <a:pt x="641" y="1723"/>
                  </a:cubicBezTo>
                  <a:lnTo>
                    <a:pt x="641" y="1723"/>
                  </a:lnTo>
                  <a:cubicBezTo>
                    <a:pt x="715" y="1744"/>
                    <a:pt x="797" y="1753"/>
                    <a:pt x="875" y="1753"/>
                  </a:cubicBezTo>
                  <a:lnTo>
                    <a:pt x="875" y="1753"/>
                  </a:lnTo>
                  <a:cubicBezTo>
                    <a:pt x="927" y="1753"/>
                    <a:pt x="974" y="1749"/>
                    <a:pt x="1018" y="1744"/>
                  </a:cubicBezTo>
                  <a:lnTo>
                    <a:pt x="1018" y="1744"/>
                  </a:lnTo>
                  <a:cubicBezTo>
                    <a:pt x="1031" y="1740"/>
                    <a:pt x="1044" y="1740"/>
                    <a:pt x="1052" y="1736"/>
                  </a:cubicBezTo>
                  <a:lnTo>
                    <a:pt x="1052" y="1736"/>
                  </a:lnTo>
                  <a:cubicBezTo>
                    <a:pt x="1069" y="1736"/>
                    <a:pt x="1082" y="1731"/>
                    <a:pt x="1100" y="1727"/>
                  </a:cubicBezTo>
                  <a:lnTo>
                    <a:pt x="1100" y="1727"/>
                  </a:lnTo>
                  <a:cubicBezTo>
                    <a:pt x="1104" y="1727"/>
                    <a:pt x="1108" y="1723"/>
                    <a:pt x="1113" y="1723"/>
                  </a:cubicBezTo>
                  <a:lnTo>
                    <a:pt x="1113" y="1723"/>
                  </a:lnTo>
                  <a:cubicBezTo>
                    <a:pt x="1264" y="1679"/>
                    <a:pt x="1398" y="1597"/>
                    <a:pt x="1506" y="1489"/>
                  </a:cubicBezTo>
                  <a:lnTo>
                    <a:pt x="1506" y="1489"/>
                  </a:lnTo>
                  <a:cubicBezTo>
                    <a:pt x="1524" y="1467"/>
                    <a:pt x="1541" y="1450"/>
                    <a:pt x="1558" y="1433"/>
                  </a:cubicBezTo>
                  <a:lnTo>
                    <a:pt x="1558" y="1433"/>
                  </a:lnTo>
                  <a:cubicBezTo>
                    <a:pt x="1571" y="1411"/>
                    <a:pt x="1589" y="1394"/>
                    <a:pt x="1602" y="1372"/>
                  </a:cubicBezTo>
                  <a:lnTo>
                    <a:pt x="1602" y="1372"/>
                  </a:lnTo>
                  <a:lnTo>
                    <a:pt x="1602" y="1372"/>
                  </a:lnTo>
                  <a:cubicBezTo>
                    <a:pt x="1602" y="1368"/>
                    <a:pt x="1602" y="1368"/>
                    <a:pt x="1606" y="1368"/>
                  </a:cubicBezTo>
                  <a:lnTo>
                    <a:pt x="1606" y="1368"/>
                  </a:lnTo>
                  <a:cubicBezTo>
                    <a:pt x="1697" y="1225"/>
                    <a:pt x="1753" y="1061"/>
                    <a:pt x="1753" y="879"/>
                  </a:cubicBezTo>
                  <a:lnTo>
                    <a:pt x="1753" y="879"/>
                  </a:lnTo>
                  <a:cubicBezTo>
                    <a:pt x="1753" y="818"/>
                    <a:pt x="1749" y="758"/>
                    <a:pt x="1736" y="697"/>
                  </a:cubicBezTo>
                  <a:lnTo>
                    <a:pt x="1736" y="697"/>
                  </a:lnTo>
                  <a:cubicBezTo>
                    <a:pt x="1731" y="689"/>
                    <a:pt x="1731" y="676"/>
                    <a:pt x="1727" y="667"/>
                  </a:cubicBezTo>
                  <a:lnTo>
                    <a:pt x="1727" y="667"/>
                  </a:lnTo>
                  <a:cubicBezTo>
                    <a:pt x="1727" y="663"/>
                    <a:pt x="1723" y="654"/>
                    <a:pt x="1723" y="650"/>
                  </a:cubicBezTo>
                  <a:lnTo>
                    <a:pt x="1723" y="650"/>
                  </a:lnTo>
                  <a:cubicBezTo>
                    <a:pt x="1714" y="619"/>
                    <a:pt x="1705" y="594"/>
                    <a:pt x="1697" y="568"/>
                  </a:cubicBezTo>
                  <a:lnTo>
                    <a:pt x="1697" y="568"/>
                  </a:lnTo>
                  <a:cubicBezTo>
                    <a:pt x="1641" y="416"/>
                    <a:pt x="1541" y="286"/>
                    <a:pt x="1416" y="187"/>
                  </a:cubicBezTo>
                  <a:lnTo>
                    <a:pt x="1416" y="187"/>
                  </a:lnTo>
                  <a:cubicBezTo>
                    <a:pt x="1407" y="183"/>
                    <a:pt x="1403" y="174"/>
                    <a:pt x="1394" y="170"/>
                  </a:cubicBezTo>
                  <a:lnTo>
                    <a:pt x="1394" y="170"/>
                  </a:lnTo>
                  <a:cubicBezTo>
                    <a:pt x="1381" y="161"/>
                    <a:pt x="1364" y="148"/>
                    <a:pt x="1351" y="139"/>
                  </a:cubicBezTo>
                  <a:lnTo>
                    <a:pt x="1351" y="139"/>
                  </a:lnTo>
                  <a:cubicBezTo>
                    <a:pt x="1351" y="139"/>
                    <a:pt x="1346" y="139"/>
                    <a:pt x="1346" y="139"/>
                  </a:cubicBezTo>
                  <a:lnTo>
                    <a:pt x="1346" y="139"/>
                  </a:lnTo>
                  <a:cubicBezTo>
                    <a:pt x="1212" y="53"/>
                    <a:pt x="1048" y="1"/>
                    <a:pt x="875" y="1"/>
                  </a:cubicBezTo>
                  <a:lnTo>
                    <a:pt x="875" y="1"/>
                  </a:lnTo>
                  <a:cubicBezTo>
                    <a:pt x="823" y="1"/>
                    <a:pt x="767" y="5"/>
                    <a:pt x="715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7040406" y="1623862"/>
              <a:ext cx="236189" cy="235503"/>
            </a:xfrm>
            <a:custGeom>
              <a:rect b="b" l="l" r="r" t="t"/>
              <a:pathLst>
                <a:path extrusionOk="0" h="1718" w="1723">
                  <a:moveTo>
                    <a:pt x="689" y="0"/>
                  </a:moveTo>
                  <a:cubicBezTo>
                    <a:pt x="671" y="4"/>
                    <a:pt x="658" y="9"/>
                    <a:pt x="641" y="13"/>
                  </a:cubicBezTo>
                  <a:cubicBezTo>
                    <a:pt x="689" y="95"/>
                    <a:pt x="732" y="186"/>
                    <a:pt x="771" y="273"/>
                  </a:cubicBezTo>
                  <a:cubicBezTo>
                    <a:pt x="819" y="385"/>
                    <a:pt x="866" y="493"/>
                    <a:pt x="905" y="606"/>
                  </a:cubicBezTo>
                  <a:cubicBezTo>
                    <a:pt x="875" y="610"/>
                    <a:pt x="844" y="619"/>
                    <a:pt x="814" y="623"/>
                  </a:cubicBezTo>
                  <a:cubicBezTo>
                    <a:pt x="758" y="632"/>
                    <a:pt x="706" y="645"/>
                    <a:pt x="654" y="662"/>
                  </a:cubicBezTo>
                  <a:cubicBezTo>
                    <a:pt x="611" y="576"/>
                    <a:pt x="550" y="498"/>
                    <a:pt x="464" y="437"/>
                  </a:cubicBezTo>
                  <a:cubicBezTo>
                    <a:pt x="373" y="372"/>
                    <a:pt x="273" y="342"/>
                    <a:pt x="170" y="325"/>
                  </a:cubicBezTo>
                  <a:cubicBezTo>
                    <a:pt x="165" y="333"/>
                    <a:pt x="161" y="338"/>
                    <a:pt x="157" y="342"/>
                  </a:cubicBezTo>
                  <a:cubicBezTo>
                    <a:pt x="152" y="351"/>
                    <a:pt x="144" y="359"/>
                    <a:pt x="139" y="364"/>
                  </a:cubicBezTo>
                  <a:cubicBezTo>
                    <a:pt x="174" y="368"/>
                    <a:pt x="204" y="377"/>
                    <a:pt x="239" y="385"/>
                  </a:cubicBezTo>
                  <a:cubicBezTo>
                    <a:pt x="347" y="420"/>
                    <a:pt x="455" y="476"/>
                    <a:pt x="533" y="558"/>
                  </a:cubicBezTo>
                  <a:cubicBezTo>
                    <a:pt x="563" y="593"/>
                    <a:pt x="589" y="632"/>
                    <a:pt x="611" y="675"/>
                  </a:cubicBezTo>
                  <a:cubicBezTo>
                    <a:pt x="459" y="731"/>
                    <a:pt x="312" y="805"/>
                    <a:pt x="174" y="891"/>
                  </a:cubicBezTo>
                  <a:cubicBezTo>
                    <a:pt x="118" y="926"/>
                    <a:pt x="57" y="969"/>
                    <a:pt x="1" y="1012"/>
                  </a:cubicBezTo>
                  <a:cubicBezTo>
                    <a:pt x="5" y="1025"/>
                    <a:pt x="5" y="1038"/>
                    <a:pt x="9" y="1056"/>
                  </a:cubicBezTo>
                  <a:cubicBezTo>
                    <a:pt x="187" y="904"/>
                    <a:pt x="416" y="788"/>
                    <a:pt x="632" y="718"/>
                  </a:cubicBezTo>
                  <a:cubicBezTo>
                    <a:pt x="658" y="779"/>
                    <a:pt x="671" y="848"/>
                    <a:pt x="676" y="913"/>
                  </a:cubicBezTo>
                  <a:cubicBezTo>
                    <a:pt x="676" y="1043"/>
                    <a:pt x="620" y="1173"/>
                    <a:pt x="585" y="1294"/>
                  </a:cubicBezTo>
                  <a:cubicBezTo>
                    <a:pt x="550" y="1423"/>
                    <a:pt x="542" y="1558"/>
                    <a:pt x="572" y="1687"/>
                  </a:cubicBezTo>
                  <a:cubicBezTo>
                    <a:pt x="589" y="1692"/>
                    <a:pt x="611" y="1700"/>
                    <a:pt x="628" y="1705"/>
                  </a:cubicBezTo>
                  <a:cubicBezTo>
                    <a:pt x="607" y="1627"/>
                    <a:pt x="598" y="1549"/>
                    <a:pt x="598" y="1488"/>
                  </a:cubicBezTo>
                  <a:cubicBezTo>
                    <a:pt x="607" y="1272"/>
                    <a:pt x="771" y="1043"/>
                    <a:pt x="715" y="831"/>
                  </a:cubicBezTo>
                  <a:cubicBezTo>
                    <a:pt x="702" y="788"/>
                    <a:pt x="689" y="744"/>
                    <a:pt x="671" y="705"/>
                  </a:cubicBezTo>
                  <a:cubicBezTo>
                    <a:pt x="710" y="692"/>
                    <a:pt x="745" y="684"/>
                    <a:pt x="784" y="675"/>
                  </a:cubicBezTo>
                  <a:cubicBezTo>
                    <a:pt x="827" y="666"/>
                    <a:pt x="870" y="658"/>
                    <a:pt x="918" y="649"/>
                  </a:cubicBezTo>
                  <a:cubicBezTo>
                    <a:pt x="935" y="710"/>
                    <a:pt x="953" y="775"/>
                    <a:pt x="961" y="839"/>
                  </a:cubicBezTo>
                  <a:cubicBezTo>
                    <a:pt x="1018" y="1129"/>
                    <a:pt x="1039" y="1423"/>
                    <a:pt x="1039" y="1718"/>
                  </a:cubicBezTo>
                  <a:cubicBezTo>
                    <a:pt x="1056" y="1718"/>
                    <a:pt x="1069" y="1713"/>
                    <a:pt x="1087" y="1709"/>
                  </a:cubicBezTo>
                  <a:cubicBezTo>
                    <a:pt x="1082" y="1398"/>
                    <a:pt x="1056" y="1090"/>
                    <a:pt x="1000" y="783"/>
                  </a:cubicBezTo>
                  <a:cubicBezTo>
                    <a:pt x="992" y="736"/>
                    <a:pt x="979" y="688"/>
                    <a:pt x="966" y="640"/>
                  </a:cubicBezTo>
                  <a:cubicBezTo>
                    <a:pt x="1039" y="632"/>
                    <a:pt x="1117" y="623"/>
                    <a:pt x="1191" y="619"/>
                  </a:cubicBezTo>
                  <a:cubicBezTo>
                    <a:pt x="1208" y="658"/>
                    <a:pt x="1230" y="697"/>
                    <a:pt x="1251" y="740"/>
                  </a:cubicBezTo>
                  <a:cubicBezTo>
                    <a:pt x="1338" y="904"/>
                    <a:pt x="1476" y="1021"/>
                    <a:pt x="1524" y="1203"/>
                  </a:cubicBezTo>
                  <a:cubicBezTo>
                    <a:pt x="1541" y="1276"/>
                    <a:pt x="1545" y="1346"/>
                    <a:pt x="1545" y="1415"/>
                  </a:cubicBezTo>
                  <a:cubicBezTo>
                    <a:pt x="1558" y="1393"/>
                    <a:pt x="1576" y="1376"/>
                    <a:pt x="1589" y="1354"/>
                  </a:cubicBezTo>
                  <a:cubicBezTo>
                    <a:pt x="1589" y="1350"/>
                    <a:pt x="1589" y="1350"/>
                    <a:pt x="1593" y="1350"/>
                  </a:cubicBezTo>
                  <a:cubicBezTo>
                    <a:pt x="1593" y="1216"/>
                    <a:pt x="1558" y="1090"/>
                    <a:pt x="1476" y="982"/>
                  </a:cubicBezTo>
                  <a:cubicBezTo>
                    <a:pt x="1407" y="896"/>
                    <a:pt x="1281" y="757"/>
                    <a:pt x="1230" y="619"/>
                  </a:cubicBezTo>
                  <a:cubicBezTo>
                    <a:pt x="1246" y="618"/>
                    <a:pt x="1263" y="618"/>
                    <a:pt x="1279" y="618"/>
                  </a:cubicBezTo>
                  <a:cubicBezTo>
                    <a:pt x="1430" y="618"/>
                    <a:pt x="1578" y="636"/>
                    <a:pt x="1723" y="679"/>
                  </a:cubicBezTo>
                  <a:cubicBezTo>
                    <a:pt x="1718" y="671"/>
                    <a:pt x="1718" y="658"/>
                    <a:pt x="1714" y="649"/>
                  </a:cubicBezTo>
                  <a:cubicBezTo>
                    <a:pt x="1714" y="645"/>
                    <a:pt x="1710" y="636"/>
                    <a:pt x="1710" y="632"/>
                  </a:cubicBezTo>
                  <a:cubicBezTo>
                    <a:pt x="1566" y="593"/>
                    <a:pt x="1414" y="575"/>
                    <a:pt x="1262" y="575"/>
                  </a:cubicBezTo>
                  <a:cubicBezTo>
                    <a:pt x="1246" y="575"/>
                    <a:pt x="1229" y="575"/>
                    <a:pt x="1212" y="576"/>
                  </a:cubicBezTo>
                  <a:cubicBezTo>
                    <a:pt x="1204" y="537"/>
                    <a:pt x="1199" y="498"/>
                    <a:pt x="1204" y="459"/>
                  </a:cubicBezTo>
                  <a:cubicBezTo>
                    <a:pt x="1221" y="377"/>
                    <a:pt x="1277" y="299"/>
                    <a:pt x="1325" y="234"/>
                  </a:cubicBezTo>
                  <a:cubicBezTo>
                    <a:pt x="1342" y="208"/>
                    <a:pt x="1364" y="177"/>
                    <a:pt x="1381" y="152"/>
                  </a:cubicBezTo>
                  <a:cubicBezTo>
                    <a:pt x="1368" y="143"/>
                    <a:pt x="1351" y="130"/>
                    <a:pt x="1338" y="121"/>
                  </a:cubicBezTo>
                  <a:cubicBezTo>
                    <a:pt x="1281" y="203"/>
                    <a:pt x="1230" y="286"/>
                    <a:pt x="1186" y="372"/>
                  </a:cubicBezTo>
                  <a:cubicBezTo>
                    <a:pt x="1152" y="446"/>
                    <a:pt x="1152" y="515"/>
                    <a:pt x="1173" y="580"/>
                  </a:cubicBezTo>
                  <a:cubicBezTo>
                    <a:pt x="1100" y="580"/>
                    <a:pt x="1026" y="588"/>
                    <a:pt x="953" y="601"/>
                  </a:cubicBezTo>
                  <a:cubicBezTo>
                    <a:pt x="914" y="480"/>
                    <a:pt x="862" y="368"/>
                    <a:pt x="810" y="251"/>
                  </a:cubicBezTo>
                  <a:cubicBezTo>
                    <a:pt x="771" y="169"/>
                    <a:pt x="732" y="82"/>
                    <a:pt x="689" y="0"/>
                  </a:cubicBezTo>
                  <a:close/>
                </a:path>
              </a:pathLst>
            </a:custGeom>
            <a:solidFill>
              <a:srgbClr val="994C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7209409" y="2291423"/>
              <a:ext cx="334343" cy="573684"/>
            </a:xfrm>
            <a:custGeom>
              <a:rect b="b" l="l" r="r" t="t"/>
              <a:pathLst>
                <a:path extrusionOk="0" h="4686" w="2731">
                  <a:moveTo>
                    <a:pt x="147" y="169"/>
                  </a:moveTo>
                  <a:cubicBezTo>
                    <a:pt x="0" y="368"/>
                    <a:pt x="30" y="593"/>
                    <a:pt x="156" y="766"/>
                  </a:cubicBezTo>
                  <a:lnTo>
                    <a:pt x="156" y="766"/>
                  </a:lnTo>
                  <a:cubicBezTo>
                    <a:pt x="182" y="878"/>
                    <a:pt x="355" y="943"/>
                    <a:pt x="441" y="987"/>
                  </a:cubicBezTo>
                  <a:lnTo>
                    <a:pt x="441" y="987"/>
                  </a:lnTo>
                  <a:cubicBezTo>
                    <a:pt x="623" y="1064"/>
                    <a:pt x="814" y="1112"/>
                    <a:pt x="995" y="1190"/>
                  </a:cubicBezTo>
                  <a:lnTo>
                    <a:pt x="995" y="1190"/>
                  </a:lnTo>
                  <a:cubicBezTo>
                    <a:pt x="1233" y="1285"/>
                    <a:pt x="1441" y="1441"/>
                    <a:pt x="1605" y="1640"/>
                  </a:cubicBezTo>
                  <a:lnTo>
                    <a:pt x="1605" y="1640"/>
                  </a:lnTo>
                  <a:cubicBezTo>
                    <a:pt x="1770" y="1835"/>
                    <a:pt x="1912" y="2055"/>
                    <a:pt x="1990" y="2293"/>
                  </a:cubicBezTo>
                  <a:lnTo>
                    <a:pt x="1990" y="2293"/>
                  </a:lnTo>
                  <a:cubicBezTo>
                    <a:pt x="2072" y="2540"/>
                    <a:pt x="2124" y="2786"/>
                    <a:pt x="2129" y="3042"/>
                  </a:cubicBezTo>
                  <a:lnTo>
                    <a:pt x="2129" y="3042"/>
                  </a:lnTo>
                  <a:cubicBezTo>
                    <a:pt x="2129" y="3171"/>
                    <a:pt x="2124" y="3301"/>
                    <a:pt x="2098" y="3427"/>
                  </a:cubicBezTo>
                  <a:lnTo>
                    <a:pt x="2098" y="3427"/>
                  </a:lnTo>
                  <a:cubicBezTo>
                    <a:pt x="2072" y="3561"/>
                    <a:pt x="2021" y="3691"/>
                    <a:pt x="1977" y="3820"/>
                  </a:cubicBezTo>
                  <a:lnTo>
                    <a:pt x="1977" y="3820"/>
                  </a:lnTo>
                  <a:cubicBezTo>
                    <a:pt x="1964" y="3864"/>
                    <a:pt x="1899" y="4089"/>
                    <a:pt x="1986" y="4102"/>
                  </a:cubicBezTo>
                  <a:lnTo>
                    <a:pt x="1986" y="4102"/>
                  </a:lnTo>
                  <a:cubicBezTo>
                    <a:pt x="2047" y="4110"/>
                    <a:pt x="2064" y="4058"/>
                    <a:pt x="2077" y="4006"/>
                  </a:cubicBezTo>
                  <a:lnTo>
                    <a:pt x="2077" y="4006"/>
                  </a:lnTo>
                  <a:cubicBezTo>
                    <a:pt x="2090" y="3959"/>
                    <a:pt x="2098" y="3907"/>
                    <a:pt x="2142" y="3916"/>
                  </a:cubicBezTo>
                  <a:lnTo>
                    <a:pt x="2142" y="3916"/>
                  </a:lnTo>
                  <a:cubicBezTo>
                    <a:pt x="2189" y="3924"/>
                    <a:pt x="2228" y="4063"/>
                    <a:pt x="2246" y="4102"/>
                  </a:cubicBezTo>
                  <a:lnTo>
                    <a:pt x="2246" y="4102"/>
                  </a:lnTo>
                  <a:cubicBezTo>
                    <a:pt x="2267" y="4162"/>
                    <a:pt x="2302" y="4214"/>
                    <a:pt x="2332" y="4270"/>
                  </a:cubicBezTo>
                  <a:lnTo>
                    <a:pt x="2332" y="4270"/>
                  </a:lnTo>
                  <a:cubicBezTo>
                    <a:pt x="2380" y="4348"/>
                    <a:pt x="2440" y="4422"/>
                    <a:pt x="2492" y="4495"/>
                  </a:cubicBezTo>
                  <a:lnTo>
                    <a:pt x="2492" y="4495"/>
                  </a:lnTo>
                  <a:cubicBezTo>
                    <a:pt x="2535" y="4552"/>
                    <a:pt x="2579" y="4616"/>
                    <a:pt x="2644" y="4647"/>
                  </a:cubicBezTo>
                  <a:lnTo>
                    <a:pt x="2644" y="4647"/>
                  </a:lnTo>
                  <a:cubicBezTo>
                    <a:pt x="2730" y="4686"/>
                    <a:pt x="2713" y="4547"/>
                    <a:pt x="2704" y="4504"/>
                  </a:cubicBezTo>
                  <a:lnTo>
                    <a:pt x="2704" y="4504"/>
                  </a:lnTo>
                  <a:cubicBezTo>
                    <a:pt x="2683" y="4417"/>
                    <a:pt x="2626" y="4335"/>
                    <a:pt x="2587" y="4257"/>
                  </a:cubicBezTo>
                  <a:lnTo>
                    <a:pt x="2587" y="4257"/>
                  </a:lnTo>
                  <a:cubicBezTo>
                    <a:pt x="2570" y="4227"/>
                    <a:pt x="2557" y="4197"/>
                    <a:pt x="2544" y="4171"/>
                  </a:cubicBezTo>
                  <a:lnTo>
                    <a:pt x="2544" y="4171"/>
                  </a:lnTo>
                  <a:cubicBezTo>
                    <a:pt x="2570" y="4184"/>
                    <a:pt x="2596" y="4188"/>
                    <a:pt x="2622" y="4167"/>
                  </a:cubicBezTo>
                  <a:lnTo>
                    <a:pt x="2622" y="4167"/>
                  </a:lnTo>
                  <a:cubicBezTo>
                    <a:pt x="2708" y="4097"/>
                    <a:pt x="2570" y="3903"/>
                    <a:pt x="2544" y="3829"/>
                  </a:cubicBezTo>
                  <a:lnTo>
                    <a:pt x="2544" y="3829"/>
                  </a:lnTo>
                  <a:cubicBezTo>
                    <a:pt x="2527" y="3777"/>
                    <a:pt x="2518" y="3725"/>
                    <a:pt x="2514" y="3669"/>
                  </a:cubicBezTo>
                  <a:lnTo>
                    <a:pt x="2514" y="3669"/>
                  </a:lnTo>
                  <a:cubicBezTo>
                    <a:pt x="2509" y="3621"/>
                    <a:pt x="2522" y="3561"/>
                    <a:pt x="2509" y="3518"/>
                  </a:cubicBezTo>
                  <a:lnTo>
                    <a:pt x="2509" y="3518"/>
                  </a:lnTo>
                  <a:cubicBezTo>
                    <a:pt x="2492" y="3453"/>
                    <a:pt x="2483" y="3396"/>
                    <a:pt x="2479" y="3332"/>
                  </a:cubicBezTo>
                  <a:lnTo>
                    <a:pt x="2479" y="3332"/>
                  </a:lnTo>
                  <a:cubicBezTo>
                    <a:pt x="2479" y="3267"/>
                    <a:pt x="2501" y="3206"/>
                    <a:pt x="2492" y="3141"/>
                  </a:cubicBezTo>
                  <a:lnTo>
                    <a:pt x="2492" y="3141"/>
                  </a:lnTo>
                  <a:cubicBezTo>
                    <a:pt x="2479" y="3024"/>
                    <a:pt x="2496" y="2908"/>
                    <a:pt x="2496" y="2791"/>
                  </a:cubicBezTo>
                  <a:lnTo>
                    <a:pt x="2496" y="2791"/>
                  </a:lnTo>
                  <a:cubicBezTo>
                    <a:pt x="2496" y="2657"/>
                    <a:pt x="2483" y="2527"/>
                    <a:pt x="2471" y="2393"/>
                  </a:cubicBezTo>
                  <a:lnTo>
                    <a:pt x="2471" y="2393"/>
                  </a:lnTo>
                  <a:cubicBezTo>
                    <a:pt x="2436" y="1921"/>
                    <a:pt x="2284" y="1445"/>
                    <a:pt x="2042" y="1039"/>
                  </a:cubicBezTo>
                  <a:lnTo>
                    <a:pt x="2042" y="1039"/>
                  </a:lnTo>
                  <a:cubicBezTo>
                    <a:pt x="1796" y="623"/>
                    <a:pt x="1406" y="333"/>
                    <a:pt x="978" y="126"/>
                  </a:cubicBezTo>
                  <a:lnTo>
                    <a:pt x="978" y="126"/>
                  </a:lnTo>
                  <a:cubicBezTo>
                    <a:pt x="839" y="61"/>
                    <a:pt x="671" y="0"/>
                    <a:pt x="506" y="0"/>
                  </a:cubicBezTo>
                  <a:lnTo>
                    <a:pt x="506" y="0"/>
                  </a:lnTo>
                  <a:cubicBezTo>
                    <a:pt x="368" y="0"/>
                    <a:pt x="238" y="43"/>
                    <a:pt x="147" y="169"/>
                  </a:cubicBezTo>
                </a:path>
              </a:pathLst>
            </a:custGeom>
            <a:solidFill>
              <a:srgbClr val="B21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7447649" y="2448863"/>
              <a:ext cx="19833" cy="34157"/>
            </a:xfrm>
            <a:custGeom>
              <a:rect b="b" l="l" r="r" t="t"/>
              <a:pathLst>
                <a:path extrusionOk="0" h="279" w="162">
                  <a:moveTo>
                    <a:pt x="98" y="0"/>
                  </a:moveTo>
                  <a:cubicBezTo>
                    <a:pt x="83" y="0"/>
                    <a:pt x="66" y="16"/>
                    <a:pt x="75" y="34"/>
                  </a:cubicBezTo>
                  <a:cubicBezTo>
                    <a:pt x="109" y="116"/>
                    <a:pt x="109" y="194"/>
                    <a:pt x="23" y="237"/>
                  </a:cubicBezTo>
                  <a:cubicBezTo>
                    <a:pt x="0" y="248"/>
                    <a:pt x="13" y="279"/>
                    <a:pt x="34" y="279"/>
                  </a:cubicBezTo>
                  <a:cubicBezTo>
                    <a:pt x="37" y="279"/>
                    <a:pt x="41" y="278"/>
                    <a:pt x="44" y="276"/>
                  </a:cubicBezTo>
                  <a:cubicBezTo>
                    <a:pt x="161" y="220"/>
                    <a:pt x="161" y="116"/>
                    <a:pt x="114" y="12"/>
                  </a:cubicBezTo>
                  <a:cubicBezTo>
                    <a:pt x="111" y="4"/>
                    <a:pt x="104" y="0"/>
                    <a:pt x="98" y="0"/>
                  </a:cubicBezTo>
                  <a:close/>
                </a:path>
              </a:pathLst>
            </a:custGeom>
            <a:solidFill>
              <a:srgbClr val="930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7021854" y="1691289"/>
              <a:ext cx="280843" cy="633060"/>
            </a:xfrm>
            <a:custGeom>
              <a:rect b="b" l="l" r="r" t="t"/>
              <a:pathLst>
                <a:path extrusionOk="0" h="5171" w="2294">
                  <a:moveTo>
                    <a:pt x="2034" y="100"/>
                  </a:moveTo>
                  <a:cubicBezTo>
                    <a:pt x="2051" y="212"/>
                    <a:pt x="2116" y="321"/>
                    <a:pt x="2103" y="433"/>
                  </a:cubicBezTo>
                  <a:lnTo>
                    <a:pt x="2103" y="433"/>
                  </a:lnTo>
                  <a:cubicBezTo>
                    <a:pt x="2099" y="481"/>
                    <a:pt x="2051" y="714"/>
                    <a:pt x="1978" y="615"/>
                  </a:cubicBezTo>
                  <a:lnTo>
                    <a:pt x="1978" y="615"/>
                  </a:lnTo>
                  <a:cubicBezTo>
                    <a:pt x="1947" y="576"/>
                    <a:pt x="1935" y="524"/>
                    <a:pt x="1896" y="494"/>
                  </a:cubicBezTo>
                  <a:lnTo>
                    <a:pt x="1896" y="494"/>
                  </a:lnTo>
                  <a:cubicBezTo>
                    <a:pt x="1870" y="468"/>
                    <a:pt x="1835" y="476"/>
                    <a:pt x="1809" y="494"/>
                  </a:cubicBezTo>
                  <a:lnTo>
                    <a:pt x="1809" y="494"/>
                  </a:lnTo>
                  <a:cubicBezTo>
                    <a:pt x="1757" y="533"/>
                    <a:pt x="1770" y="619"/>
                    <a:pt x="1774" y="675"/>
                  </a:cubicBezTo>
                  <a:lnTo>
                    <a:pt x="1774" y="675"/>
                  </a:lnTo>
                  <a:cubicBezTo>
                    <a:pt x="1813" y="922"/>
                    <a:pt x="1714" y="1104"/>
                    <a:pt x="1515" y="1246"/>
                  </a:cubicBezTo>
                  <a:lnTo>
                    <a:pt x="1515" y="1246"/>
                  </a:lnTo>
                  <a:cubicBezTo>
                    <a:pt x="1329" y="1385"/>
                    <a:pt x="818" y="1895"/>
                    <a:pt x="576" y="2272"/>
                  </a:cubicBezTo>
                  <a:lnTo>
                    <a:pt x="576" y="2272"/>
                  </a:lnTo>
                  <a:cubicBezTo>
                    <a:pt x="1" y="3176"/>
                    <a:pt x="390" y="4504"/>
                    <a:pt x="446" y="4690"/>
                  </a:cubicBezTo>
                  <a:lnTo>
                    <a:pt x="446" y="4690"/>
                  </a:lnTo>
                  <a:cubicBezTo>
                    <a:pt x="472" y="4768"/>
                    <a:pt x="546" y="5170"/>
                    <a:pt x="676" y="5101"/>
                  </a:cubicBezTo>
                  <a:lnTo>
                    <a:pt x="676" y="5101"/>
                  </a:lnTo>
                  <a:cubicBezTo>
                    <a:pt x="745" y="5062"/>
                    <a:pt x="801" y="4989"/>
                    <a:pt x="853" y="4932"/>
                  </a:cubicBezTo>
                  <a:lnTo>
                    <a:pt x="853" y="4932"/>
                  </a:lnTo>
                  <a:cubicBezTo>
                    <a:pt x="935" y="4846"/>
                    <a:pt x="1013" y="4755"/>
                    <a:pt x="1078" y="4656"/>
                  </a:cubicBezTo>
                  <a:lnTo>
                    <a:pt x="1078" y="4656"/>
                  </a:lnTo>
                  <a:cubicBezTo>
                    <a:pt x="1138" y="4578"/>
                    <a:pt x="1169" y="4612"/>
                    <a:pt x="1173" y="4513"/>
                  </a:cubicBezTo>
                  <a:lnTo>
                    <a:pt x="1173" y="4513"/>
                  </a:lnTo>
                  <a:cubicBezTo>
                    <a:pt x="1182" y="4396"/>
                    <a:pt x="1164" y="4180"/>
                    <a:pt x="1134" y="4072"/>
                  </a:cubicBezTo>
                  <a:lnTo>
                    <a:pt x="1134" y="4072"/>
                  </a:lnTo>
                  <a:cubicBezTo>
                    <a:pt x="818" y="2826"/>
                    <a:pt x="1965" y="1593"/>
                    <a:pt x="2017" y="1480"/>
                  </a:cubicBezTo>
                  <a:lnTo>
                    <a:pt x="2017" y="1480"/>
                  </a:lnTo>
                  <a:cubicBezTo>
                    <a:pt x="2069" y="1372"/>
                    <a:pt x="2134" y="1264"/>
                    <a:pt x="2181" y="1156"/>
                  </a:cubicBezTo>
                  <a:lnTo>
                    <a:pt x="2181" y="1156"/>
                  </a:lnTo>
                  <a:cubicBezTo>
                    <a:pt x="2268" y="931"/>
                    <a:pt x="2294" y="688"/>
                    <a:pt x="2276" y="450"/>
                  </a:cubicBezTo>
                  <a:lnTo>
                    <a:pt x="2276" y="450"/>
                  </a:lnTo>
                  <a:cubicBezTo>
                    <a:pt x="2272" y="359"/>
                    <a:pt x="2259" y="260"/>
                    <a:pt x="2220" y="178"/>
                  </a:cubicBezTo>
                  <a:lnTo>
                    <a:pt x="2220" y="178"/>
                  </a:lnTo>
                  <a:cubicBezTo>
                    <a:pt x="2198" y="126"/>
                    <a:pt x="2142" y="0"/>
                    <a:pt x="2073" y="0"/>
                  </a:cubicBezTo>
                  <a:lnTo>
                    <a:pt x="2073" y="0"/>
                  </a:lnTo>
                  <a:cubicBezTo>
                    <a:pt x="2025" y="0"/>
                    <a:pt x="2030" y="70"/>
                    <a:pt x="2034" y="100"/>
                  </a:cubicBezTo>
                  <a:close/>
                </a:path>
              </a:pathLst>
            </a:custGeom>
            <a:solidFill>
              <a:srgbClr val="B21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7090779" y="1984745"/>
              <a:ext cx="32198" cy="34891"/>
            </a:xfrm>
            <a:custGeom>
              <a:rect b="b" l="l" r="r" t="t"/>
              <a:pathLst>
                <a:path extrusionOk="0" h="285" w="263">
                  <a:moveTo>
                    <a:pt x="91" y="0"/>
                  </a:moveTo>
                  <a:cubicBezTo>
                    <a:pt x="87" y="0"/>
                    <a:pt x="82" y="2"/>
                    <a:pt x="78" y="5"/>
                  </a:cubicBezTo>
                  <a:cubicBezTo>
                    <a:pt x="39" y="31"/>
                    <a:pt x="22" y="87"/>
                    <a:pt x="13" y="130"/>
                  </a:cubicBezTo>
                  <a:cubicBezTo>
                    <a:pt x="0" y="173"/>
                    <a:pt x="0" y="230"/>
                    <a:pt x="30" y="264"/>
                  </a:cubicBezTo>
                  <a:cubicBezTo>
                    <a:pt x="45" y="279"/>
                    <a:pt x="62" y="285"/>
                    <a:pt x="80" y="285"/>
                  </a:cubicBezTo>
                  <a:cubicBezTo>
                    <a:pt x="147" y="285"/>
                    <a:pt x="227" y="200"/>
                    <a:pt x="251" y="156"/>
                  </a:cubicBezTo>
                  <a:cubicBezTo>
                    <a:pt x="263" y="138"/>
                    <a:pt x="246" y="123"/>
                    <a:pt x="231" y="123"/>
                  </a:cubicBezTo>
                  <a:cubicBezTo>
                    <a:pt x="223" y="123"/>
                    <a:pt x="216" y="126"/>
                    <a:pt x="212" y="134"/>
                  </a:cubicBezTo>
                  <a:cubicBezTo>
                    <a:pt x="192" y="170"/>
                    <a:pt x="132" y="235"/>
                    <a:pt x="82" y="235"/>
                  </a:cubicBezTo>
                  <a:cubicBezTo>
                    <a:pt x="78" y="235"/>
                    <a:pt x="73" y="235"/>
                    <a:pt x="69" y="234"/>
                  </a:cubicBezTo>
                  <a:cubicBezTo>
                    <a:pt x="39" y="225"/>
                    <a:pt x="52" y="160"/>
                    <a:pt x="56" y="143"/>
                  </a:cubicBezTo>
                  <a:cubicBezTo>
                    <a:pt x="61" y="113"/>
                    <a:pt x="74" y="61"/>
                    <a:pt x="104" y="43"/>
                  </a:cubicBezTo>
                  <a:cubicBezTo>
                    <a:pt x="122" y="29"/>
                    <a:pt x="110" y="0"/>
                    <a:pt x="91" y="0"/>
                  </a:cubicBezTo>
                  <a:close/>
                </a:path>
              </a:pathLst>
            </a:custGeom>
            <a:solidFill>
              <a:srgbClr val="930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6875188" y="3076911"/>
              <a:ext cx="181189" cy="528141"/>
            </a:xfrm>
            <a:custGeom>
              <a:rect b="b" l="l" r="r" t="t"/>
              <a:pathLst>
                <a:path extrusionOk="0" h="4314" w="1480">
                  <a:moveTo>
                    <a:pt x="528" y="69"/>
                  </a:moveTo>
                  <a:cubicBezTo>
                    <a:pt x="524" y="61"/>
                    <a:pt x="511" y="56"/>
                    <a:pt x="502" y="61"/>
                  </a:cubicBezTo>
                  <a:lnTo>
                    <a:pt x="502" y="61"/>
                  </a:lnTo>
                  <a:cubicBezTo>
                    <a:pt x="424" y="104"/>
                    <a:pt x="372" y="178"/>
                    <a:pt x="320" y="247"/>
                  </a:cubicBezTo>
                  <a:lnTo>
                    <a:pt x="320" y="247"/>
                  </a:lnTo>
                  <a:cubicBezTo>
                    <a:pt x="251" y="342"/>
                    <a:pt x="182" y="437"/>
                    <a:pt x="130" y="545"/>
                  </a:cubicBezTo>
                  <a:lnTo>
                    <a:pt x="130" y="545"/>
                  </a:lnTo>
                  <a:cubicBezTo>
                    <a:pt x="35" y="757"/>
                    <a:pt x="0" y="1017"/>
                    <a:pt x="0" y="1246"/>
                  </a:cubicBezTo>
                  <a:lnTo>
                    <a:pt x="0" y="1246"/>
                  </a:lnTo>
                  <a:cubicBezTo>
                    <a:pt x="0" y="1506"/>
                    <a:pt x="65" y="1770"/>
                    <a:pt x="126" y="2016"/>
                  </a:cubicBezTo>
                  <a:lnTo>
                    <a:pt x="126" y="2016"/>
                  </a:lnTo>
                  <a:cubicBezTo>
                    <a:pt x="191" y="2280"/>
                    <a:pt x="273" y="2540"/>
                    <a:pt x="364" y="2795"/>
                  </a:cubicBezTo>
                  <a:lnTo>
                    <a:pt x="364" y="2795"/>
                  </a:lnTo>
                  <a:cubicBezTo>
                    <a:pt x="450" y="3042"/>
                    <a:pt x="554" y="3284"/>
                    <a:pt x="662" y="3522"/>
                  </a:cubicBezTo>
                  <a:lnTo>
                    <a:pt x="662" y="3522"/>
                  </a:lnTo>
                  <a:cubicBezTo>
                    <a:pt x="749" y="3725"/>
                    <a:pt x="753" y="3968"/>
                    <a:pt x="887" y="4154"/>
                  </a:cubicBezTo>
                  <a:lnTo>
                    <a:pt x="887" y="4154"/>
                  </a:lnTo>
                  <a:cubicBezTo>
                    <a:pt x="948" y="4236"/>
                    <a:pt x="1069" y="4314"/>
                    <a:pt x="1147" y="4205"/>
                  </a:cubicBezTo>
                  <a:lnTo>
                    <a:pt x="1147" y="4205"/>
                  </a:lnTo>
                  <a:cubicBezTo>
                    <a:pt x="1276" y="4019"/>
                    <a:pt x="1268" y="3777"/>
                    <a:pt x="1246" y="3565"/>
                  </a:cubicBezTo>
                  <a:lnTo>
                    <a:pt x="1246" y="3565"/>
                  </a:lnTo>
                  <a:cubicBezTo>
                    <a:pt x="1225" y="3353"/>
                    <a:pt x="1190" y="3150"/>
                    <a:pt x="1151" y="2942"/>
                  </a:cubicBezTo>
                  <a:lnTo>
                    <a:pt x="1151" y="2942"/>
                  </a:lnTo>
                  <a:cubicBezTo>
                    <a:pt x="1112" y="2722"/>
                    <a:pt x="1064" y="2492"/>
                    <a:pt x="995" y="2276"/>
                  </a:cubicBezTo>
                  <a:lnTo>
                    <a:pt x="995" y="2276"/>
                  </a:lnTo>
                  <a:cubicBezTo>
                    <a:pt x="926" y="2064"/>
                    <a:pt x="891" y="1848"/>
                    <a:pt x="891" y="1627"/>
                  </a:cubicBezTo>
                  <a:lnTo>
                    <a:pt x="891" y="1627"/>
                  </a:lnTo>
                  <a:cubicBezTo>
                    <a:pt x="887" y="1398"/>
                    <a:pt x="978" y="1190"/>
                    <a:pt x="1090" y="995"/>
                  </a:cubicBezTo>
                  <a:lnTo>
                    <a:pt x="1090" y="995"/>
                  </a:lnTo>
                  <a:cubicBezTo>
                    <a:pt x="1186" y="831"/>
                    <a:pt x="1281" y="671"/>
                    <a:pt x="1372" y="506"/>
                  </a:cubicBezTo>
                  <a:lnTo>
                    <a:pt x="1372" y="506"/>
                  </a:lnTo>
                  <a:cubicBezTo>
                    <a:pt x="1432" y="398"/>
                    <a:pt x="1480" y="277"/>
                    <a:pt x="1389" y="169"/>
                  </a:cubicBezTo>
                  <a:lnTo>
                    <a:pt x="1389" y="169"/>
                  </a:lnTo>
                  <a:cubicBezTo>
                    <a:pt x="1281" y="39"/>
                    <a:pt x="1043" y="31"/>
                    <a:pt x="891" y="5"/>
                  </a:cubicBezTo>
                  <a:lnTo>
                    <a:pt x="891" y="5"/>
                  </a:lnTo>
                  <a:cubicBezTo>
                    <a:pt x="861" y="0"/>
                    <a:pt x="831" y="0"/>
                    <a:pt x="801" y="0"/>
                  </a:cubicBezTo>
                  <a:lnTo>
                    <a:pt x="801" y="0"/>
                  </a:lnTo>
                  <a:cubicBezTo>
                    <a:pt x="701" y="0"/>
                    <a:pt x="615" y="31"/>
                    <a:pt x="528" y="69"/>
                  </a:cubicBezTo>
                </a:path>
              </a:pathLst>
            </a:custGeom>
            <a:solidFill>
              <a:srgbClr val="B21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7229977" y="3039816"/>
              <a:ext cx="244850" cy="652158"/>
            </a:xfrm>
            <a:custGeom>
              <a:rect b="b" l="l" r="r" t="t"/>
              <a:pathLst>
                <a:path extrusionOk="0" h="5327" w="2000">
                  <a:moveTo>
                    <a:pt x="44" y="295"/>
                  </a:moveTo>
                  <a:cubicBezTo>
                    <a:pt x="18" y="403"/>
                    <a:pt x="5" y="528"/>
                    <a:pt x="1" y="641"/>
                  </a:cubicBezTo>
                  <a:lnTo>
                    <a:pt x="1" y="641"/>
                  </a:lnTo>
                  <a:cubicBezTo>
                    <a:pt x="1" y="662"/>
                    <a:pt x="35" y="662"/>
                    <a:pt x="35" y="641"/>
                  </a:cubicBezTo>
                  <a:lnTo>
                    <a:pt x="35" y="641"/>
                  </a:lnTo>
                  <a:cubicBezTo>
                    <a:pt x="35" y="636"/>
                    <a:pt x="35" y="632"/>
                    <a:pt x="35" y="628"/>
                  </a:cubicBezTo>
                  <a:lnTo>
                    <a:pt x="35" y="628"/>
                  </a:lnTo>
                  <a:cubicBezTo>
                    <a:pt x="87" y="848"/>
                    <a:pt x="96" y="1078"/>
                    <a:pt x="157" y="1294"/>
                  </a:cubicBezTo>
                  <a:lnTo>
                    <a:pt x="157" y="1294"/>
                  </a:lnTo>
                  <a:cubicBezTo>
                    <a:pt x="230" y="1562"/>
                    <a:pt x="317" y="1826"/>
                    <a:pt x="395" y="2090"/>
                  </a:cubicBezTo>
                  <a:lnTo>
                    <a:pt x="395" y="2090"/>
                  </a:lnTo>
                  <a:cubicBezTo>
                    <a:pt x="546" y="2601"/>
                    <a:pt x="702" y="3102"/>
                    <a:pt x="931" y="3583"/>
                  </a:cubicBezTo>
                  <a:lnTo>
                    <a:pt x="931" y="3583"/>
                  </a:lnTo>
                  <a:cubicBezTo>
                    <a:pt x="1048" y="3834"/>
                    <a:pt x="1173" y="4084"/>
                    <a:pt x="1294" y="4335"/>
                  </a:cubicBezTo>
                  <a:lnTo>
                    <a:pt x="1294" y="4335"/>
                  </a:lnTo>
                  <a:cubicBezTo>
                    <a:pt x="1398" y="4552"/>
                    <a:pt x="1506" y="4764"/>
                    <a:pt x="1632" y="4971"/>
                  </a:cubicBezTo>
                  <a:lnTo>
                    <a:pt x="1632" y="4971"/>
                  </a:lnTo>
                  <a:cubicBezTo>
                    <a:pt x="1692" y="5071"/>
                    <a:pt x="1762" y="5192"/>
                    <a:pt x="1861" y="5253"/>
                  </a:cubicBezTo>
                  <a:lnTo>
                    <a:pt x="1861" y="5253"/>
                  </a:lnTo>
                  <a:cubicBezTo>
                    <a:pt x="2000" y="5326"/>
                    <a:pt x="1991" y="5071"/>
                    <a:pt x="1987" y="5010"/>
                  </a:cubicBezTo>
                  <a:lnTo>
                    <a:pt x="1987" y="5010"/>
                  </a:lnTo>
                  <a:cubicBezTo>
                    <a:pt x="1965" y="4746"/>
                    <a:pt x="1956" y="4487"/>
                    <a:pt x="1909" y="4227"/>
                  </a:cubicBezTo>
                  <a:lnTo>
                    <a:pt x="1909" y="4227"/>
                  </a:lnTo>
                  <a:cubicBezTo>
                    <a:pt x="1861" y="3950"/>
                    <a:pt x="1783" y="3682"/>
                    <a:pt x="1723" y="3405"/>
                  </a:cubicBezTo>
                  <a:lnTo>
                    <a:pt x="1723" y="3405"/>
                  </a:lnTo>
                  <a:cubicBezTo>
                    <a:pt x="1662" y="3133"/>
                    <a:pt x="1606" y="2860"/>
                    <a:pt x="1554" y="2588"/>
                  </a:cubicBezTo>
                  <a:lnTo>
                    <a:pt x="1554" y="2588"/>
                  </a:lnTo>
                  <a:cubicBezTo>
                    <a:pt x="1506" y="2332"/>
                    <a:pt x="1424" y="2099"/>
                    <a:pt x="1320" y="1861"/>
                  </a:cubicBezTo>
                  <a:lnTo>
                    <a:pt x="1320" y="1861"/>
                  </a:lnTo>
                  <a:cubicBezTo>
                    <a:pt x="1208" y="1601"/>
                    <a:pt x="1095" y="1346"/>
                    <a:pt x="996" y="1082"/>
                  </a:cubicBezTo>
                  <a:lnTo>
                    <a:pt x="996" y="1082"/>
                  </a:lnTo>
                  <a:cubicBezTo>
                    <a:pt x="953" y="957"/>
                    <a:pt x="918" y="827"/>
                    <a:pt x="866" y="706"/>
                  </a:cubicBezTo>
                  <a:lnTo>
                    <a:pt x="866" y="706"/>
                  </a:lnTo>
                  <a:cubicBezTo>
                    <a:pt x="819" y="584"/>
                    <a:pt x="754" y="463"/>
                    <a:pt x="710" y="342"/>
                  </a:cubicBezTo>
                  <a:lnTo>
                    <a:pt x="710" y="342"/>
                  </a:lnTo>
                  <a:cubicBezTo>
                    <a:pt x="658" y="182"/>
                    <a:pt x="589" y="31"/>
                    <a:pt x="408" y="5"/>
                  </a:cubicBezTo>
                  <a:lnTo>
                    <a:pt x="408" y="5"/>
                  </a:lnTo>
                  <a:cubicBezTo>
                    <a:pt x="395" y="5"/>
                    <a:pt x="382" y="0"/>
                    <a:pt x="369" y="0"/>
                  </a:cubicBezTo>
                  <a:lnTo>
                    <a:pt x="369" y="0"/>
                  </a:lnTo>
                  <a:cubicBezTo>
                    <a:pt x="213" y="0"/>
                    <a:pt x="74" y="147"/>
                    <a:pt x="44" y="295"/>
                  </a:cubicBezTo>
                </a:path>
              </a:pathLst>
            </a:custGeom>
            <a:solidFill>
              <a:srgbClr val="B21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6903224" y="2781373"/>
              <a:ext cx="460930" cy="395188"/>
            </a:xfrm>
            <a:custGeom>
              <a:rect b="b" l="l" r="r" t="t"/>
              <a:pathLst>
                <a:path extrusionOk="0" h="3228" w="3765">
                  <a:moveTo>
                    <a:pt x="2748" y="4"/>
                  </a:moveTo>
                  <a:cubicBezTo>
                    <a:pt x="2601" y="26"/>
                    <a:pt x="2449" y="35"/>
                    <a:pt x="2302" y="52"/>
                  </a:cubicBezTo>
                  <a:lnTo>
                    <a:pt x="2302" y="52"/>
                  </a:lnTo>
                  <a:cubicBezTo>
                    <a:pt x="2190" y="65"/>
                    <a:pt x="2077" y="91"/>
                    <a:pt x="1969" y="117"/>
                  </a:cubicBezTo>
                  <a:lnTo>
                    <a:pt x="1969" y="117"/>
                  </a:lnTo>
                  <a:cubicBezTo>
                    <a:pt x="1826" y="143"/>
                    <a:pt x="1701" y="156"/>
                    <a:pt x="1562" y="139"/>
                  </a:cubicBezTo>
                  <a:lnTo>
                    <a:pt x="1562" y="139"/>
                  </a:lnTo>
                  <a:cubicBezTo>
                    <a:pt x="1411" y="121"/>
                    <a:pt x="1394" y="203"/>
                    <a:pt x="1394" y="307"/>
                  </a:cubicBezTo>
                  <a:lnTo>
                    <a:pt x="1394" y="307"/>
                  </a:lnTo>
                  <a:cubicBezTo>
                    <a:pt x="1199" y="770"/>
                    <a:pt x="719" y="1086"/>
                    <a:pt x="450" y="1510"/>
                  </a:cubicBezTo>
                  <a:lnTo>
                    <a:pt x="450" y="1510"/>
                  </a:lnTo>
                  <a:cubicBezTo>
                    <a:pt x="308" y="1735"/>
                    <a:pt x="407" y="1925"/>
                    <a:pt x="195" y="2276"/>
                  </a:cubicBezTo>
                  <a:lnTo>
                    <a:pt x="195" y="2276"/>
                  </a:lnTo>
                  <a:cubicBezTo>
                    <a:pt x="148" y="2354"/>
                    <a:pt x="109" y="2432"/>
                    <a:pt x="61" y="2509"/>
                  </a:cubicBezTo>
                  <a:lnTo>
                    <a:pt x="61" y="2509"/>
                  </a:lnTo>
                  <a:cubicBezTo>
                    <a:pt x="26" y="2566"/>
                    <a:pt x="0" y="2631"/>
                    <a:pt x="35" y="2687"/>
                  </a:cubicBezTo>
                  <a:lnTo>
                    <a:pt x="35" y="2687"/>
                  </a:lnTo>
                  <a:cubicBezTo>
                    <a:pt x="91" y="2778"/>
                    <a:pt x="243" y="2769"/>
                    <a:pt x="368" y="2765"/>
                  </a:cubicBezTo>
                  <a:lnTo>
                    <a:pt x="368" y="2765"/>
                  </a:lnTo>
                  <a:cubicBezTo>
                    <a:pt x="416" y="2760"/>
                    <a:pt x="463" y="2756"/>
                    <a:pt x="494" y="2760"/>
                  </a:cubicBezTo>
                  <a:lnTo>
                    <a:pt x="494" y="2760"/>
                  </a:lnTo>
                  <a:cubicBezTo>
                    <a:pt x="775" y="2782"/>
                    <a:pt x="1043" y="2925"/>
                    <a:pt x="1307" y="3016"/>
                  </a:cubicBezTo>
                  <a:lnTo>
                    <a:pt x="1307" y="3016"/>
                  </a:lnTo>
                  <a:cubicBezTo>
                    <a:pt x="1376" y="3037"/>
                    <a:pt x="1458" y="3068"/>
                    <a:pt x="1523" y="3024"/>
                  </a:cubicBezTo>
                  <a:lnTo>
                    <a:pt x="1523" y="3024"/>
                  </a:lnTo>
                  <a:cubicBezTo>
                    <a:pt x="1588" y="2985"/>
                    <a:pt x="1623" y="2903"/>
                    <a:pt x="1649" y="2838"/>
                  </a:cubicBezTo>
                  <a:lnTo>
                    <a:pt x="1649" y="2838"/>
                  </a:lnTo>
                  <a:cubicBezTo>
                    <a:pt x="1688" y="2743"/>
                    <a:pt x="1718" y="2648"/>
                    <a:pt x="1748" y="2548"/>
                  </a:cubicBezTo>
                  <a:lnTo>
                    <a:pt x="1748" y="2548"/>
                  </a:lnTo>
                  <a:cubicBezTo>
                    <a:pt x="1779" y="2432"/>
                    <a:pt x="1787" y="2306"/>
                    <a:pt x="1809" y="2185"/>
                  </a:cubicBezTo>
                  <a:lnTo>
                    <a:pt x="1809" y="2185"/>
                  </a:lnTo>
                  <a:cubicBezTo>
                    <a:pt x="1822" y="2133"/>
                    <a:pt x="1831" y="2085"/>
                    <a:pt x="1852" y="2038"/>
                  </a:cubicBezTo>
                  <a:lnTo>
                    <a:pt x="1852" y="2038"/>
                  </a:lnTo>
                  <a:cubicBezTo>
                    <a:pt x="1895" y="1951"/>
                    <a:pt x="1956" y="1995"/>
                    <a:pt x="1986" y="2055"/>
                  </a:cubicBezTo>
                  <a:lnTo>
                    <a:pt x="1986" y="2055"/>
                  </a:lnTo>
                  <a:cubicBezTo>
                    <a:pt x="2030" y="2133"/>
                    <a:pt x="2043" y="2237"/>
                    <a:pt x="2064" y="2323"/>
                  </a:cubicBezTo>
                  <a:lnTo>
                    <a:pt x="2064" y="2323"/>
                  </a:lnTo>
                  <a:cubicBezTo>
                    <a:pt x="2112" y="2557"/>
                    <a:pt x="2120" y="2812"/>
                    <a:pt x="2237" y="3029"/>
                  </a:cubicBezTo>
                  <a:lnTo>
                    <a:pt x="2237" y="3029"/>
                  </a:lnTo>
                  <a:cubicBezTo>
                    <a:pt x="2345" y="3228"/>
                    <a:pt x="2505" y="3050"/>
                    <a:pt x="2618" y="2968"/>
                  </a:cubicBezTo>
                  <a:lnTo>
                    <a:pt x="2618" y="2968"/>
                  </a:lnTo>
                  <a:cubicBezTo>
                    <a:pt x="2722" y="2894"/>
                    <a:pt x="2826" y="2825"/>
                    <a:pt x="2934" y="2769"/>
                  </a:cubicBezTo>
                  <a:lnTo>
                    <a:pt x="2934" y="2769"/>
                  </a:lnTo>
                  <a:cubicBezTo>
                    <a:pt x="3064" y="2700"/>
                    <a:pt x="3198" y="2678"/>
                    <a:pt x="3340" y="2674"/>
                  </a:cubicBezTo>
                  <a:lnTo>
                    <a:pt x="3340" y="2674"/>
                  </a:lnTo>
                  <a:cubicBezTo>
                    <a:pt x="3518" y="2669"/>
                    <a:pt x="3669" y="2613"/>
                    <a:pt x="3721" y="2432"/>
                  </a:cubicBezTo>
                  <a:lnTo>
                    <a:pt x="3721" y="2432"/>
                  </a:lnTo>
                  <a:cubicBezTo>
                    <a:pt x="3764" y="2271"/>
                    <a:pt x="3721" y="2090"/>
                    <a:pt x="3695" y="1930"/>
                  </a:cubicBezTo>
                  <a:lnTo>
                    <a:pt x="3695" y="1930"/>
                  </a:lnTo>
                  <a:cubicBezTo>
                    <a:pt x="3617" y="1445"/>
                    <a:pt x="3544" y="965"/>
                    <a:pt x="3302" y="532"/>
                  </a:cubicBezTo>
                  <a:lnTo>
                    <a:pt x="3302" y="532"/>
                  </a:lnTo>
                  <a:cubicBezTo>
                    <a:pt x="3215" y="381"/>
                    <a:pt x="3159" y="173"/>
                    <a:pt x="3012" y="69"/>
                  </a:cubicBezTo>
                  <a:lnTo>
                    <a:pt x="3012" y="69"/>
                  </a:lnTo>
                  <a:cubicBezTo>
                    <a:pt x="2947" y="26"/>
                    <a:pt x="2878" y="0"/>
                    <a:pt x="2800" y="0"/>
                  </a:cubicBezTo>
                  <a:lnTo>
                    <a:pt x="2800" y="0"/>
                  </a:lnTo>
                  <a:cubicBezTo>
                    <a:pt x="2782" y="0"/>
                    <a:pt x="2765" y="0"/>
                    <a:pt x="2748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6985861" y="2236821"/>
              <a:ext cx="320019" cy="627306"/>
            </a:xfrm>
            <a:custGeom>
              <a:rect b="b" l="l" r="r" t="t"/>
              <a:pathLst>
                <a:path extrusionOk="0" h="5124" w="2614">
                  <a:moveTo>
                    <a:pt x="1471" y="5"/>
                  </a:moveTo>
                  <a:cubicBezTo>
                    <a:pt x="762" y="334"/>
                    <a:pt x="632" y="866"/>
                    <a:pt x="589" y="978"/>
                  </a:cubicBezTo>
                  <a:lnTo>
                    <a:pt x="589" y="978"/>
                  </a:lnTo>
                  <a:cubicBezTo>
                    <a:pt x="489" y="1221"/>
                    <a:pt x="407" y="1472"/>
                    <a:pt x="355" y="1731"/>
                  </a:cubicBezTo>
                  <a:lnTo>
                    <a:pt x="355" y="1731"/>
                  </a:lnTo>
                  <a:cubicBezTo>
                    <a:pt x="0" y="3462"/>
                    <a:pt x="442" y="4621"/>
                    <a:pt x="498" y="4881"/>
                  </a:cubicBezTo>
                  <a:lnTo>
                    <a:pt x="498" y="4881"/>
                  </a:lnTo>
                  <a:cubicBezTo>
                    <a:pt x="524" y="5002"/>
                    <a:pt x="619" y="5075"/>
                    <a:pt x="740" y="5097"/>
                  </a:cubicBezTo>
                  <a:lnTo>
                    <a:pt x="740" y="5097"/>
                  </a:lnTo>
                  <a:cubicBezTo>
                    <a:pt x="874" y="5123"/>
                    <a:pt x="1021" y="5088"/>
                    <a:pt x="1151" y="5049"/>
                  </a:cubicBezTo>
                  <a:lnTo>
                    <a:pt x="1151" y="5049"/>
                  </a:lnTo>
                  <a:cubicBezTo>
                    <a:pt x="1337" y="5002"/>
                    <a:pt x="1519" y="4946"/>
                    <a:pt x="1696" y="4889"/>
                  </a:cubicBezTo>
                  <a:lnTo>
                    <a:pt x="1696" y="4889"/>
                  </a:lnTo>
                  <a:cubicBezTo>
                    <a:pt x="1943" y="4807"/>
                    <a:pt x="2177" y="4695"/>
                    <a:pt x="2423" y="4625"/>
                  </a:cubicBezTo>
                  <a:lnTo>
                    <a:pt x="2423" y="4625"/>
                  </a:lnTo>
                  <a:cubicBezTo>
                    <a:pt x="2614" y="4569"/>
                    <a:pt x="2553" y="4383"/>
                    <a:pt x="2479" y="4249"/>
                  </a:cubicBezTo>
                  <a:lnTo>
                    <a:pt x="2479" y="4249"/>
                  </a:lnTo>
                  <a:cubicBezTo>
                    <a:pt x="2211" y="3765"/>
                    <a:pt x="2216" y="3206"/>
                    <a:pt x="2220" y="2670"/>
                  </a:cubicBezTo>
                  <a:lnTo>
                    <a:pt x="2220" y="2670"/>
                  </a:lnTo>
                  <a:cubicBezTo>
                    <a:pt x="2220" y="2384"/>
                    <a:pt x="2233" y="2103"/>
                    <a:pt x="2233" y="1822"/>
                  </a:cubicBezTo>
                  <a:lnTo>
                    <a:pt x="2233" y="1822"/>
                  </a:lnTo>
                  <a:cubicBezTo>
                    <a:pt x="2233" y="1554"/>
                    <a:pt x="2237" y="1294"/>
                    <a:pt x="2324" y="1039"/>
                  </a:cubicBezTo>
                  <a:lnTo>
                    <a:pt x="2324" y="1039"/>
                  </a:lnTo>
                  <a:cubicBezTo>
                    <a:pt x="2384" y="862"/>
                    <a:pt x="2583" y="693"/>
                    <a:pt x="2531" y="489"/>
                  </a:cubicBezTo>
                  <a:lnTo>
                    <a:pt x="2531" y="489"/>
                  </a:lnTo>
                  <a:cubicBezTo>
                    <a:pt x="2488" y="316"/>
                    <a:pt x="2324" y="334"/>
                    <a:pt x="2138" y="195"/>
                  </a:cubicBezTo>
                  <a:lnTo>
                    <a:pt x="2138" y="195"/>
                  </a:lnTo>
                  <a:cubicBezTo>
                    <a:pt x="2073" y="148"/>
                    <a:pt x="1640" y="1"/>
                    <a:pt x="1502" y="1"/>
                  </a:cubicBezTo>
                  <a:lnTo>
                    <a:pt x="1502" y="1"/>
                  </a:lnTo>
                  <a:cubicBezTo>
                    <a:pt x="1489" y="1"/>
                    <a:pt x="1476" y="5"/>
                    <a:pt x="1471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6890981" y="3186115"/>
              <a:ext cx="46889" cy="29260"/>
            </a:xfrm>
            <a:custGeom>
              <a:rect b="b" l="l" r="r" t="t"/>
              <a:pathLst>
                <a:path extrusionOk="0" h="239" w="383">
                  <a:moveTo>
                    <a:pt x="69" y="1"/>
                  </a:moveTo>
                  <a:cubicBezTo>
                    <a:pt x="62" y="1"/>
                    <a:pt x="54" y="4"/>
                    <a:pt x="49" y="12"/>
                  </a:cubicBezTo>
                  <a:cubicBezTo>
                    <a:pt x="1" y="86"/>
                    <a:pt x="105" y="190"/>
                    <a:pt x="165" y="224"/>
                  </a:cubicBezTo>
                  <a:cubicBezTo>
                    <a:pt x="182" y="234"/>
                    <a:pt x="199" y="239"/>
                    <a:pt x="215" y="239"/>
                  </a:cubicBezTo>
                  <a:cubicBezTo>
                    <a:pt x="288" y="239"/>
                    <a:pt x="348" y="146"/>
                    <a:pt x="373" y="86"/>
                  </a:cubicBezTo>
                  <a:cubicBezTo>
                    <a:pt x="382" y="68"/>
                    <a:pt x="365" y="49"/>
                    <a:pt x="350" y="49"/>
                  </a:cubicBezTo>
                  <a:cubicBezTo>
                    <a:pt x="344" y="49"/>
                    <a:pt x="338" y="52"/>
                    <a:pt x="334" y="60"/>
                  </a:cubicBezTo>
                  <a:cubicBezTo>
                    <a:pt x="315" y="105"/>
                    <a:pt x="271" y="192"/>
                    <a:pt x="214" y="192"/>
                  </a:cubicBezTo>
                  <a:cubicBezTo>
                    <a:pt x="205" y="192"/>
                    <a:pt x="196" y="190"/>
                    <a:pt x="187" y="186"/>
                  </a:cubicBezTo>
                  <a:cubicBezTo>
                    <a:pt x="152" y="168"/>
                    <a:pt x="62" y="82"/>
                    <a:pt x="92" y="34"/>
                  </a:cubicBezTo>
                  <a:cubicBezTo>
                    <a:pt x="101" y="16"/>
                    <a:pt x="85" y="1"/>
                    <a:pt x="69" y="1"/>
                  </a:cubicBezTo>
                  <a:close/>
                </a:path>
              </a:pathLst>
            </a:custGeom>
            <a:solidFill>
              <a:srgbClr val="930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7290577" y="3209743"/>
              <a:ext cx="30117" cy="28892"/>
            </a:xfrm>
            <a:custGeom>
              <a:rect b="b" l="l" r="r" t="t"/>
              <a:pathLst>
                <a:path extrusionOk="0" h="236" w="246">
                  <a:moveTo>
                    <a:pt x="222" y="0"/>
                  </a:moveTo>
                  <a:cubicBezTo>
                    <a:pt x="210" y="0"/>
                    <a:pt x="198" y="8"/>
                    <a:pt x="198" y="23"/>
                  </a:cubicBezTo>
                  <a:cubicBezTo>
                    <a:pt x="198" y="66"/>
                    <a:pt x="207" y="148"/>
                    <a:pt x="163" y="179"/>
                  </a:cubicBezTo>
                  <a:cubicBezTo>
                    <a:pt x="153" y="186"/>
                    <a:pt x="136" y="190"/>
                    <a:pt x="119" y="190"/>
                  </a:cubicBezTo>
                  <a:cubicBezTo>
                    <a:pt x="85" y="190"/>
                    <a:pt x="48" y="175"/>
                    <a:pt x="51" y="144"/>
                  </a:cubicBezTo>
                  <a:cubicBezTo>
                    <a:pt x="53" y="129"/>
                    <a:pt x="42" y="121"/>
                    <a:pt x="31" y="121"/>
                  </a:cubicBezTo>
                  <a:cubicBezTo>
                    <a:pt x="20" y="121"/>
                    <a:pt x="8" y="129"/>
                    <a:pt x="8" y="144"/>
                  </a:cubicBezTo>
                  <a:cubicBezTo>
                    <a:pt x="1" y="207"/>
                    <a:pt x="67" y="236"/>
                    <a:pt x="124" y="236"/>
                  </a:cubicBezTo>
                  <a:cubicBezTo>
                    <a:pt x="138" y="236"/>
                    <a:pt x="152" y="234"/>
                    <a:pt x="163" y="230"/>
                  </a:cubicBezTo>
                  <a:cubicBezTo>
                    <a:pt x="246" y="204"/>
                    <a:pt x="246" y="96"/>
                    <a:pt x="246" y="23"/>
                  </a:cubicBezTo>
                  <a:cubicBezTo>
                    <a:pt x="246" y="8"/>
                    <a:pt x="234" y="0"/>
                    <a:pt x="222" y="0"/>
                  </a:cubicBezTo>
                  <a:close/>
                </a:path>
              </a:pathLst>
            </a:custGeom>
            <a:solidFill>
              <a:srgbClr val="930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7174396" y="2128718"/>
              <a:ext cx="129403" cy="195635"/>
            </a:xfrm>
            <a:custGeom>
              <a:rect b="b" l="l" r="r" t="t"/>
              <a:pathLst>
                <a:path extrusionOk="0" h="1598" w="1057">
                  <a:moveTo>
                    <a:pt x="528" y="1"/>
                  </a:moveTo>
                  <a:cubicBezTo>
                    <a:pt x="57" y="274"/>
                    <a:pt x="161" y="676"/>
                    <a:pt x="217" y="741"/>
                  </a:cubicBezTo>
                  <a:lnTo>
                    <a:pt x="217" y="741"/>
                  </a:lnTo>
                  <a:cubicBezTo>
                    <a:pt x="252" y="788"/>
                    <a:pt x="312" y="832"/>
                    <a:pt x="312" y="897"/>
                  </a:cubicBezTo>
                  <a:lnTo>
                    <a:pt x="312" y="897"/>
                  </a:lnTo>
                  <a:cubicBezTo>
                    <a:pt x="316" y="957"/>
                    <a:pt x="273" y="1018"/>
                    <a:pt x="243" y="1065"/>
                  </a:cubicBezTo>
                  <a:lnTo>
                    <a:pt x="243" y="1065"/>
                  </a:lnTo>
                  <a:cubicBezTo>
                    <a:pt x="169" y="1173"/>
                    <a:pt x="1" y="1312"/>
                    <a:pt x="27" y="1459"/>
                  </a:cubicBezTo>
                  <a:lnTo>
                    <a:pt x="27" y="1459"/>
                  </a:lnTo>
                  <a:cubicBezTo>
                    <a:pt x="48" y="1593"/>
                    <a:pt x="347" y="1597"/>
                    <a:pt x="438" y="1567"/>
                  </a:cubicBezTo>
                  <a:lnTo>
                    <a:pt x="438" y="1567"/>
                  </a:lnTo>
                  <a:cubicBezTo>
                    <a:pt x="598" y="1511"/>
                    <a:pt x="645" y="1312"/>
                    <a:pt x="710" y="1173"/>
                  </a:cubicBezTo>
                  <a:lnTo>
                    <a:pt x="710" y="1173"/>
                  </a:lnTo>
                  <a:cubicBezTo>
                    <a:pt x="762" y="1061"/>
                    <a:pt x="814" y="948"/>
                    <a:pt x="879" y="840"/>
                  </a:cubicBezTo>
                  <a:lnTo>
                    <a:pt x="879" y="840"/>
                  </a:lnTo>
                  <a:cubicBezTo>
                    <a:pt x="948" y="732"/>
                    <a:pt x="1017" y="663"/>
                    <a:pt x="1035" y="529"/>
                  </a:cubicBezTo>
                  <a:lnTo>
                    <a:pt x="1035" y="529"/>
                  </a:lnTo>
                  <a:cubicBezTo>
                    <a:pt x="1056" y="369"/>
                    <a:pt x="991" y="122"/>
                    <a:pt x="844" y="40"/>
                  </a:cubicBezTo>
                  <a:lnTo>
                    <a:pt x="844" y="40"/>
                  </a:lnTo>
                  <a:cubicBezTo>
                    <a:pt x="788" y="5"/>
                    <a:pt x="637" y="1"/>
                    <a:pt x="567" y="1"/>
                  </a:cubicBezTo>
                  <a:lnTo>
                    <a:pt x="567" y="1"/>
                  </a:lnTo>
                  <a:cubicBezTo>
                    <a:pt x="546" y="1"/>
                    <a:pt x="533" y="1"/>
                    <a:pt x="528" y="1"/>
                  </a:cubicBezTo>
                </a:path>
              </a:pathLst>
            </a:custGeom>
            <a:solidFill>
              <a:srgbClr val="B21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231078" y="2059915"/>
              <a:ext cx="130995" cy="139932"/>
            </a:xfrm>
            <a:custGeom>
              <a:rect b="b" l="l" r="r" t="t"/>
              <a:pathLst>
                <a:path extrusionOk="0" h="1143" w="1070">
                  <a:moveTo>
                    <a:pt x="580" y="61"/>
                  </a:moveTo>
                  <a:cubicBezTo>
                    <a:pt x="368" y="148"/>
                    <a:pt x="39" y="338"/>
                    <a:pt x="5" y="598"/>
                  </a:cubicBezTo>
                  <a:lnTo>
                    <a:pt x="5" y="598"/>
                  </a:lnTo>
                  <a:lnTo>
                    <a:pt x="5" y="598"/>
                  </a:lnTo>
                  <a:lnTo>
                    <a:pt x="5" y="598"/>
                  </a:lnTo>
                  <a:cubicBezTo>
                    <a:pt x="1" y="624"/>
                    <a:pt x="9" y="654"/>
                    <a:pt x="39" y="671"/>
                  </a:cubicBezTo>
                  <a:lnTo>
                    <a:pt x="39" y="671"/>
                  </a:lnTo>
                  <a:cubicBezTo>
                    <a:pt x="87" y="697"/>
                    <a:pt x="161" y="701"/>
                    <a:pt x="213" y="719"/>
                  </a:cubicBezTo>
                  <a:lnTo>
                    <a:pt x="213" y="719"/>
                  </a:lnTo>
                  <a:cubicBezTo>
                    <a:pt x="299" y="753"/>
                    <a:pt x="325" y="836"/>
                    <a:pt x="364" y="909"/>
                  </a:cubicBezTo>
                  <a:lnTo>
                    <a:pt x="364" y="909"/>
                  </a:lnTo>
                  <a:cubicBezTo>
                    <a:pt x="412" y="1004"/>
                    <a:pt x="472" y="1074"/>
                    <a:pt x="572" y="1112"/>
                  </a:cubicBezTo>
                  <a:lnTo>
                    <a:pt x="572" y="1112"/>
                  </a:lnTo>
                  <a:cubicBezTo>
                    <a:pt x="658" y="1143"/>
                    <a:pt x="758" y="1121"/>
                    <a:pt x="792" y="1035"/>
                  </a:cubicBezTo>
                  <a:lnTo>
                    <a:pt x="792" y="1035"/>
                  </a:lnTo>
                  <a:cubicBezTo>
                    <a:pt x="827" y="948"/>
                    <a:pt x="922" y="970"/>
                    <a:pt x="978" y="913"/>
                  </a:cubicBezTo>
                  <a:lnTo>
                    <a:pt x="978" y="913"/>
                  </a:lnTo>
                  <a:cubicBezTo>
                    <a:pt x="987" y="905"/>
                    <a:pt x="1004" y="874"/>
                    <a:pt x="996" y="857"/>
                  </a:cubicBezTo>
                  <a:lnTo>
                    <a:pt x="996" y="857"/>
                  </a:lnTo>
                  <a:cubicBezTo>
                    <a:pt x="983" y="818"/>
                    <a:pt x="978" y="818"/>
                    <a:pt x="944" y="792"/>
                  </a:cubicBezTo>
                  <a:lnTo>
                    <a:pt x="944" y="792"/>
                  </a:lnTo>
                  <a:cubicBezTo>
                    <a:pt x="935" y="788"/>
                    <a:pt x="922" y="779"/>
                    <a:pt x="909" y="775"/>
                  </a:cubicBezTo>
                  <a:lnTo>
                    <a:pt x="909" y="775"/>
                  </a:lnTo>
                  <a:cubicBezTo>
                    <a:pt x="853" y="758"/>
                    <a:pt x="918" y="727"/>
                    <a:pt x="944" y="719"/>
                  </a:cubicBezTo>
                  <a:lnTo>
                    <a:pt x="944" y="719"/>
                  </a:lnTo>
                  <a:cubicBezTo>
                    <a:pt x="1000" y="697"/>
                    <a:pt x="1069" y="680"/>
                    <a:pt x="1069" y="606"/>
                  </a:cubicBezTo>
                  <a:lnTo>
                    <a:pt x="1069" y="606"/>
                  </a:lnTo>
                  <a:cubicBezTo>
                    <a:pt x="1069" y="528"/>
                    <a:pt x="974" y="528"/>
                    <a:pt x="922" y="533"/>
                  </a:cubicBezTo>
                  <a:lnTo>
                    <a:pt x="922" y="533"/>
                  </a:lnTo>
                  <a:cubicBezTo>
                    <a:pt x="905" y="533"/>
                    <a:pt x="887" y="533"/>
                    <a:pt x="870" y="537"/>
                  </a:cubicBezTo>
                  <a:lnTo>
                    <a:pt x="870" y="537"/>
                  </a:lnTo>
                  <a:lnTo>
                    <a:pt x="866" y="537"/>
                  </a:lnTo>
                  <a:lnTo>
                    <a:pt x="866" y="537"/>
                  </a:lnTo>
                  <a:cubicBezTo>
                    <a:pt x="836" y="537"/>
                    <a:pt x="697" y="537"/>
                    <a:pt x="740" y="511"/>
                  </a:cubicBezTo>
                  <a:lnTo>
                    <a:pt x="740" y="511"/>
                  </a:lnTo>
                  <a:cubicBezTo>
                    <a:pt x="788" y="476"/>
                    <a:pt x="853" y="451"/>
                    <a:pt x="905" y="425"/>
                  </a:cubicBezTo>
                  <a:lnTo>
                    <a:pt x="905" y="425"/>
                  </a:lnTo>
                  <a:cubicBezTo>
                    <a:pt x="957" y="399"/>
                    <a:pt x="1009" y="364"/>
                    <a:pt x="987" y="303"/>
                  </a:cubicBezTo>
                  <a:lnTo>
                    <a:pt x="987" y="303"/>
                  </a:lnTo>
                  <a:cubicBezTo>
                    <a:pt x="970" y="243"/>
                    <a:pt x="866" y="256"/>
                    <a:pt x="823" y="260"/>
                  </a:cubicBezTo>
                  <a:lnTo>
                    <a:pt x="823" y="260"/>
                  </a:lnTo>
                  <a:cubicBezTo>
                    <a:pt x="766" y="264"/>
                    <a:pt x="714" y="282"/>
                    <a:pt x="662" y="295"/>
                  </a:cubicBezTo>
                  <a:lnTo>
                    <a:pt x="662" y="295"/>
                  </a:lnTo>
                  <a:cubicBezTo>
                    <a:pt x="589" y="316"/>
                    <a:pt x="710" y="230"/>
                    <a:pt x="719" y="221"/>
                  </a:cubicBezTo>
                  <a:lnTo>
                    <a:pt x="719" y="221"/>
                  </a:lnTo>
                  <a:cubicBezTo>
                    <a:pt x="745" y="200"/>
                    <a:pt x="775" y="178"/>
                    <a:pt x="801" y="156"/>
                  </a:cubicBezTo>
                  <a:lnTo>
                    <a:pt x="801" y="156"/>
                  </a:lnTo>
                  <a:cubicBezTo>
                    <a:pt x="840" y="126"/>
                    <a:pt x="892" y="78"/>
                    <a:pt x="861" y="27"/>
                  </a:cubicBezTo>
                  <a:lnTo>
                    <a:pt x="861" y="27"/>
                  </a:lnTo>
                  <a:cubicBezTo>
                    <a:pt x="849" y="5"/>
                    <a:pt x="827" y="1"/>
                    <a:pt x="797" y="1"/>
                  </a:cubicBezTo>
                  <a:lnTo>
                    <a:pt x="797" y="1"/>
                  </a:lnTo>
                  <a:cubicBezTo>
                    <a:pt x="723" y="1"/>
                    <a:pt x="615" y="48"/>
                    <a:pt x="580" y="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242709" y="2116598"/>
              <a:ext cx="119364" cy="83249"/>
            </a:xfrm>
            <a:custGeom>
              <a:rect b="b" l="l" r="r" t="t"/>
              <a:pathLst>
                <a:path extrusionOk="0" h="680" w="975">
                  <a:moveTo>
                    <a:pt x="200" y="35"/>
                  </a:moveTo>
                  <a:cubicBezTo>
                    <a:pt x="113" y="78"/>
                    <a:pt x="44" y="148"/>
                    <a:pt x="1" y="230"/>
                  </a:cubicBezTo>
                  <a:lnTo>
                    <a:pt x="1" y="230"/>
                  </a:lnTo>
                  <a:cubicBezTo>
                    <a:pt x="40" y="238"/>
                    <a:pt x="83" y="243"/>
                    <a:pt x="118" y="256"/>
                  </a:cubicBezTo>
                  <a:lnTo>
                    <a:pt x="118" y="256"/>
                  </a:lnTo>
                  <a:cubicBezTo>
                    <a:pt x="204" y="290"/>
                    <a:pt x="230" y="373"/>
                    <a:pt x="269" y="446"/>
                  </a:cubicBezTo>
                  <a:lnTo>
                    <a:pt x="269" y="446"/>
                  </a:lnTo>
                  <a:cubicBezTo>
                    <a:pt x="317" y="541"/>
                    <a:pt x="377" y="611"/>
                    <a:pt x="477" y="649"/>
                  </a:cubicBezTo>
                  <a:lnTo>
                    <a:pt x="477" y="649"/>
                  </a:lnTo>
                  <a:cubicBezTo>
                    <a:pt x="563" y="680"/>
                    <a:pt x="663" y="658"/>
                    <a:pt x="697" y="572"/>
                  </a:cubicBezTo>
                  <a:lnTo>
                    <a:pt x="697" y="572"/>
                  </a:lnTo>
                  <a:cubicBezTo>
                    <a:pt x="732" y="485"/>
                    <a:pt x="827" y="507"/>
                    <a:pt x="883" y="450"/>
                  </a:cubicBezTo>
                  <a:lnTo>
                    <a:pt x="883" y="450"/>
                  </a:lnTo>
                  <a:cubicBezTo>
                    <a:pt x="892" y="442"/>
                    <a:pt x="909" y="411"/>
                    <a:pt x="901" y="394"/>
                  </a:cubicBezTo>
                  <a:lnTo>
                    <a:pt x="901" y="394"/>
                  </a:lnTo>
                  <a:cubicBezTo>
                    <a:pt x="888" y="355"/>
                    <a:pt x="883" y="355"/>
                    <a:pt x="849" y="329"/>
                  </a:cubicBezTo>
                  <a:lnTo>
                    <a:pt x="849" y="329"/>
                  </a:lnTo>
                  <a:cubicBezTo>
                    <a:pt x="840" y="325"/>
                    <a:pt x="827" y="316"/>
                    <a:pt x="814" y="312"/>
                  </a:cubicBezTo>
                  <a:lnTo>
                    <a:pt x="814" y="312"/>
                  </a:lnTo>
                  <a:cubicBezTo>
                    <a:pt x="762" y="295"/>
                    <a:pt x="823" y="264"/>
                    <a:pt x="849" y="256"/>
                  </a:cubicBezTo>
                  <a:lnTo>
                    <a:pt x="849" y="256"/>
                  </a:lnTo>
                  <a:cubicBezTo>
                    <a:pt x="905" y="234"/>
                    <a:pt x="974" y="217"/>
                    <a:pt x="974" y="143"/>
                  </a:cubicBezTo>
                  <a:lnTo>
                    <a:pt x="974" y="143"/>
                  </a:lnTo>
                  <a:cubicBezTo>
                    <a:pt x="974" y="109"/>
                    <a:pt x="957" y="91"/>
                    <a:pt x="931" y="78"/>
                  </a:cubicBezTo>
                  <a:lnTo>
                    <a:pt x="931" y="78"/>
                  </a:lnTo>
                  <a:cubicBezTo>
                    <a:pt x="905" y="83"/>
                    <a:pt x="875" y="87"/>
                    <a:pt x="849" y="96"/>
                  </a:cubicBezTo>
                  <a:lnTo>
                    <a:pt x="849" y="96"/>
                  </a:lnTo>
                  <a:cubicBezTo>
                    <a:pt x="728" y="130"/>
                    <a:pt x="585" y="212"/>
                    <a:pt x="468" y="122"/>
                  </a:cubicBezTo>
                  <a:lnTo>
                    <a:pt x="468" y="122"/>
                  </a:lnTo>
                  <a:cubicBezTo>
                    <a:pt x="394" y="65"/>
                    <a:pt x="373" y="0"/>
                    <a:pt x="304" y="0"/>
                  </a:cubicBezTo>
                  <a:lnTo>
                    <a:pt x="304" y="0"/>
                  </a:lnTo>
                  <a:cubicBezTo>
                    <a:pt x="278" y="0"/>
                    <a:pt x="247" y="9"/>
                    <a:pt x="200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7214674" y="2112313"/>
              <a:ext cx="123527" cy="98185"/>
            </a:xfrm>
            <a:custGeom>
              <a:rect b="b" l="l" r="r" t="t"/>
              <a:pathLst>
                <a:path extrusionOk="0" h="802" w="1009">
                  <a:moveTo>
                    <a:pt x="65" y="70"/>
                  </a:moveTo>
                  <a:cubicBezTo>
                    <a:pt x="31" y="113"/>
                    <a:pt x="0" y="174"/>
                    <a:pt x="13" y="222"/>
                  </a:cubicBezTo>
                  <a:lnTo>
                    <a:pt x="13" y="222"/>
                  </a:lnTo>
                  <a:cubicBezTo>
                    <a:pt x="39" y="317"/>
                    <a:pt x="186" y="369"/>
                    <a:pt x="264" y="395"/>
                  </a:cubicBezTo>
                  <a:lnTo>
                    <a:pt x="264" y="395"/>
                  </a:lnTo>
                  <a:cubicBezTo>
                    <a:pt x="437" y="451"/>
                    <a:pt x="584" y="589"/>
                    <a:pt x="684" y="736"/>
                  </a:cubicBezTo>
                  <a:lnTo>
                    <a:pt x="684" y="736"/>
                  </a:lnTo>
                  <a:cubicBezTo>
                    <a:pt x="732" y="801"/>
                    <a:pt x="809" y="767"/>
                    <a:pt x="853" y="715"/>
                  </a:cubicBezTo>
                  <a:lnTo>
                    <a:pt x="853" y="715"/>
                  </a:lnTo>
                  <a:cubicBezTo>
                    <a:pt x="1008" y="537"/>
                    <a:pt x="571" y="230"/>
                    <a:pt x="472" y="152"/>
                  </a:cubicBezTo>
                  <a:lnTo>
                    <a:pt x="472" y="152"/>
                  </a:lnTo>
                  <a:cubicBezTo>
                    <a:pt x="377" y="79"/>
                    <a:pt x="282" y="10"/>
                    <a:pt x="160" y="1"/>
                  </a:cubicBezTo>
                  <a:lnTo>
                    <a:pt x="160" y="1"/>
                  </a:lnTo>
                  <a:cubicBezTo>
                    <a:pt x="160" y="1"/>
                    <a:pt x="156" y="1"/>
                    <a:pt x="156" y="1"/>
                  </a:cubicBezTo>
                  <a:lnTo>
                    <a:pt x="156" y="1"/>
                  </a:lnTo>
                  <a:cubicBezTo>
                    <a:pt x="109" y="1"/>
                    <a:pt x="83" y="31"/>
                    <a:pt x="65" y="7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6915956" y="3392526"/>
              <a:ext cx="115569" cy="212530"/>
            </a:xfrm>
            <a:custGeom>
              <a:rect b="b" l="l" r="r" t="t"/>
              <a:pathLst>
                <a:path extrusionOk="0" h="1736" w="944">
                  <a:moveTo>
                    <a:pt x="0" y="139"/>
                  </a:moveTo>
                  <a:cubicBezTo>
                    <a:pt x="9" y="165"/>
                    <a:pt x="22" y="191"/>
                    <a:pt x="31" y="217"/>
                  </a:cubicBezTo>
                  <a:lnTo>
                    <a:pt x="31" y="217"/>
                  </a:lnTo>
                  <a:cubicBezTo>
                    <a:pt x="117" y="464"/>
                    <a:pt x="221" y="706"/>
                    <a:pt x="329" y="944"/>
                  </a:cubicBezTo>
                  <a:lnTo>
                    <a:pt x="329" y="944"/>
                  </a:lnTo>
                  <a:cubicBezTo>
                    <a:pt x="416" y="1147"/>
                    <a:pt x="420" y="1390"/>
                    <a:pt x="554" y="1576"/>
                  </a:cubicBezTo>
                  <a:lnTo>
                    <a:pt x="554" y="1576"/>
                  </a:lnTo>
                  <a:cubicBezTo>
                    <a:pt x="615" y="1658"/>
                    <a:pt x="736" y="1736"/>
                    <a:pt x="814" y="1627"/>
                  </a:cubicBezTo>
                  <a:lnTo>
                    <a:pt x="814" y="1627"/>
                  </a:lnTo>
                  <a:cubicBezTo>
                    <a:pt x="943" y="1441"/>
                    <a:pt x="935" y="1199"/>
                    <a:pt x="913" y="987"/>
                  </a:cubicBezTo>
                  <a:lnTo>
                    <a:pt x="913" y="987"/>
                  </a:lnTo>
                  <a:cubicBezTo>
                    <a:pt x="892" y="775"/>
                    <a:pt x="857" y="572"/>
                    <a:pt x="818" y="364"/>
                  </a:cubicBezTo>
                  <a:lnTo>
                    <a:pt x="818" y="364"/>
                  </a:lnTo>
                  <a:cubicBezTo>
                    <a:pt x="796" y="243"/>
                    <a:pt x="775" y="122"/>
                    <a:pt x="744" y="1"/>
                  </a:cubicBezTo>
                  <a:lnTo>
                    <a:pt x="744" y="1"/>
                  </a:lnTo>
                  <a:cubicBezTo>
                    <a:pt x="498" y="105"/>
                    <a:pt x="234" y="169"/>
                    <a:pt x="0" y="139"/>
                  </a:cubicBezTo>
                  <a:close/>
                </a:path>
              </a:pathLst>
            </a:custGeom>
            <a:solidFill>
              <a:srgbClr val="FF55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7339180" y="3421663"/>
              <a:ext cx="135647" cy="270314"/>
            </a:xfrm>
            <a:custGeom>
              <a:rect b="b" l="l" r="r" t="t"/>
              <a:pathLst>
                <a:path extrusionOk="0" h="2208" w="1108">
                  <a:moveTo>
                    <a:pt x="697" y="61"/>
                  </a:moveTo>
                  <a:cubicBezTo>
                    <a:pt x="515" y="204"/>
                    <a:pt x="255" y="334"/>
                    <a:pt x="0" y="381"/>
                  </a:cubicBezTo>
                  <a:lnTo>
                    <a:pt x="0" y="381"/>
                  </a:lnTo>
                  <a:cubicBezTo>
                    <a:pt x="13" y="407"/>
                    <a:pt x="26" y="438"/>
                    <a:pt x="39" y="464"/>
                  </a:cubicBezTo>
                  <a:lnTo>
                    <a:pt x="39" y="464"/>
                  </a:lnTo>
                  <a:cubicBezTo>
                    <a:pt x="156" y="715"/>
                    <a:pt x="281" y="965"/>
                    <a:pt x="402" y="1216"/>
                  </a:cubicBezTo>
                  <a:lnTo>
                    <a:pt x="402" y="1216"/>
                  </a:lnTo>
                  <a:cubicBezTo>
                    <a:pt x="502" y="1433"/>
                    <a:pt x="614" y="1645"/>
                    <a:pt x="740" y="1852"/>
                  </a:cubicBezTo>
                  <a:lnTo>
                    <a:pt x="740" y="1852"/>
                  </a:lnTo>
                  <a:cubicBezTo>
                    <a:pt x="800" y="1952"/>
                    <a:pt x="870" y="2073"/>
                    <a:pt x="969" y="2134"/>
                  </a:cubicBezTo>
                  <a:lnTo>
                    <a:pt x="969" y="2134"/>
                  </a:lnTo>
                  <a:cubicBezTo>
                    <a:pt x="1108" y="2207"/>
                    <a:pt x="1099" y="1952"/>
                    <a:pt x="1095" y="1891"/>
                  </a:cubicBezTo>
                  <a:lnTo>
                    <a:pt x="1095" y="1891"/>
                  </a:lnTo>
                  <a:cubicBezTo>
                    <a:pt x="1073" y="1627"/>
                    <a:pt x="1064" y="1368"/>
                    <a:pt x="1017" y="1108"/>
                  </a:cubicBezTo>
                  <a:lnTo>
                    <a:pt x="1017" y="1108"/>
                  </a:lnTo>
                  <a:cubicBezTo>
                    <a:pt x="969" y="831"/>
                    <a:pt x="891" y="563"/>
                    <a:pt x="831" y="286"/>
                  </a:cubicBezTo>
                  <a:lnTo>
                    <a:pt x="831" y="286"/>
                  </a:lnTo>
                  <a:cubicBezTo>
                    <a:pt x="809" y="191"/>
                    <a:pt x="792" y="96"/>
                    <a:pt x="770" y="1"/>
                  </a:cubicBezTo>
                  <a:lnTo>
                    <a:pt x="770" y="1"/>
                  </a:lnTo>
                  <a:cubicBezTo>
                    <a:pt x="749" y="22"/>
                    <a:pt x="723" y="44"/>
                    <a:pt x="697" y="61"/>
                  </a:cubicBezTo>
                </a:path>
              </a:pathLst>
            </a:custGeom>
            <a:solidFill>
              <a:srgbClr val="FF55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7412757" y="3643133"/>
              <a:ext cx="122425" cy="195513"/>
            </a:xfrm>
            <a:custGeom>
              <a:rect b="b" l="l" r="r" t="t"/>
              <a:pathLst>
                <a:path extrusionOk="0" h="1597" w="1000">
                  <a:moveTo>
                    <a:pt x="563" y="225"/>
                  </a:moveTo>
                  <a:cubicBezTo>
                    <a:pt x="468" y="424"/>
                    <a:pt x="373" y="627"/>
                    <a:pt x="277" y="826"/>
                  </a:cubicBezTo>
                  <a:lnTo>
                    <a:pt x="277" y="826"/>
                  </a:lnTo>
                  <a:cubicBezTo>
                    <a:pt x="230" y="917"/>
                    <a:pt x="195" y="1008"/>
                    <a:pt x="161" y="1103"/>
                  </a:cubicBezTo>
                  <a:lnTo>
                    <a:pt x="161" y="1103"/>
                  </a:lnTo>
                  <a:cubicBezTo>
                    <a:pt x="135" y="1173"/>
                    <a:pt x="100" y="1246"/>
                    <a:pt x="78" y="1320"/>
                  </a:cubicBezTo>
                  <a:lnTo>
                    <a:pt x="78" y="1320"/>
                  </a:lnTo>
                  <a:cubicBezTo>
                    <a:pt x="0" y="1376"/>
                    <a:pt x="83" y="1480"/>
                    <a:pt x="143" y="1514"/>
                  </a:cubicBezTo>
                  <a:lnTo>
                    <a:pt x="143" y="1514"/>
                  </a:lnTo>
                  <a:cubicBezTo>
                    <a:pt x="290" y="1597"/>
                    <a:pt x="368" y="1445"/>
                    <a:pt x="416" y="1337"/>
                  </a:cubicBezTo>
                  <a:lnTo>
                    <a:pt x="416" y="1337"/>
                  </a:lnTo>
                  <a:cubicBezTo>
                    <a:pt x="515" y="1125"/>
                    <a:pt x="567" y="904"/>
                    <a:pt x="706" y="714"/>
                  </a:cubicBezTo>
                  <a:lnTo>
                    <a:pt x="706" y="714"/>
                  </a:lnTo>
                  <a:cubicBezTo>
                    <a:pt x="805" y="576"/>
                    <a:pt x="974" y="441"/>
                    <a:pt x="991" y="260"/>
                  </a:cubicBezTo>
                  <a:lnTo>
                    <a:pt x="991" y="260"/>
                  </a:lnTo>
                  <a:cubicBezTo>
                    <a:pt x="1000" y="178"/>
                    <a:pt x="913" y="39"/>
                    <a:pt x="831" y="9"/>
                  </a:cubicBezTo>
                  <a:lnTo>
                    <a:pt x="831" y="9"/>
                  </a:lnTo>
                  <a:cubicBezTo>
                    <a:pt x="814" y="4"/>
                    <a:pt x="797" y="0"/>
                    <a:pt x="784" y="0"/>
                  </a:cubicBezTo>
                  <a:lnTo>
                    <a:pt x="784" y="0"/>
                  </a:lnTo>
                  <a:cubicBezTo>
                    <a:pt x="671" y="0"/>
                    <a:pt x="611" y="134"/>
                    <a:pt x="563" y="225"/>
                  </a:cubicBezTo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7415941" y="3599671"/>
              <a:ext cx="108224" cy="221467"/>
            </a:xfrm>
            <a:custGeom>
              <a:rect b="b" l="l" r="r" t="t"/>
              <a:pathLst>
                <a:path extrusionOk="0" h="1809" w="884">
                  <a:moveTo>
                    <a:pt x="355" y="9"/>
                  </a:moveTo>
                  <a:cubicBezTo>
                    <a:pt x="329" y="13"/>
                    <a:pt x="303" y="31"/>
                    <a:pt x="282" y="61"/>
                  </a:cubicBezTo>
                  <a:lnTo>
                    <a:pt x="282" y="61"/>
                  </a:lnTo>
                  <a:cubicBezTo>
                    <a:pt x="256" y="104"/>
                    <a:pt x="290" y="195"/>
                    <a:pt x="299" y="234"/>
                  </a:cubicBezTo>
                  <a:lnTo>
                    <a:pt x="299" y="234"/>
                  </a:lnTo>
                  <a:cubicBezTo>
                    <a:pt x="303" y="277"/>
                    <a:pt x="321" y="403"/>
                    <a:pt x="243" y="390"/>
                  </a:cubicBezTo>
                  <a:lnTo>
                    <a:pt x="243" y="390"/>
                  </a:lnTo>
                  <a:cubicBezTo>
                    <a:pt x="217" y="385"/>
                    <a:pt x="195" y="351"/>
                    <a:pt x="178" y="334"/>
                  </a:cubicBezTo>
                  <a:lnTo>
                    <a:pt x="178" y="334"/>
                  </a:lnTo>
                  <a:cubicBezTo>
                    <a:pt x="156" y="303"/>
                    <a:pt x="122" y="290"/>
                    <a:pt x="91" y="312"/>
                  </a:cubicBezTo>
                  <a:lnTo>
                    <a:pt x="91" y="312"/>
                  </a:lnTo>
                  <a:cubicBezTo>
                    <a:pt x="35" y="355"/>
                    <a:pt x="18" y="433"/>
                    <a:pt x="18" y="494"/>
                  </a:cubicBezTo>
                  <a:lnTo>
                    <a:pt x="18" y="494"/>
                  </a:lnTo>
                  <a:cubicBezTo>
                    <a:pt x="13" y="623"/>
                    <a:pt x="5" y="745"/>
                    <a:pt x="18" y="870"/>
                  </a:cubicBezTo>
                  <a:lnTo>
                    <a:pt x="18" y="870"/>
                  </a:lnTo>
                  <a:cubicBezTo>
                    <a:pt x="44" y="1099"/>
                    <a:pt x="5" y="1320"/>
                    <a:pt x="5" y="1549"/>
                  </a:cubicBezTo>
                  <a:lnTo>
                    <a:pt x="5" y="1549"/>
                  </a:lnTo>
                  <a:cubicBezTo>
                    <a:pt x="5" y="1592"/>
                    <a:pt x="0" y="1809"/>
                    <a:pt x="96" y="1774"/>
                  </a:cubicBezTo>
                  <a:lnTo>
                    <a:pt x="96" y="1774"/>
                  </a:lnTo>
                  <a:cubicBezTo>
                    <a:pt x="148" y="1753"/>
                    <a:pt x="178" y="1705"/>
                    <a:pt x="199" y="1657"/>
                  </a:cubicBezTo>
                  <a:lnTo>
                    <a:pt x="199" y="1657"/>
                  </a:lnTo>
                  <a:cubicBezTo>
                    <a:pt x="225" y="1601"/>
                    <a:pt x="264" y="1549"/>
                    <a:pt x="299" y="1497"/>
                  </a:cubicBezTo>
                  <a:lnTo>
                    <a:pt x="299" y="1497"/>
                  </a:lnTo>
                  <a:cubicBezTo>
                    <a:pt x="334" y="1445"/>
                    <a:pt x="360" y="1380"/>
                    <a:pt x="385" y="1324"/>
                  </a:cubicBezTo>
                  <a:lnTo>
                    <a:pt x="385" y="1324"/>
                  </a:lnTo>
                  <a:cubicBezTo>
                    <a:pt x="433" y="1220"/>
                    <a:pt x="476" y="1121"/>
                    <a:pt x="533" y="1026"/>
                  </a:cubicBezTo>
                  <a:lnTo>
                    <a:pt x="533" y="1026"/>
                  </a:lnTo>
                  <a:cubicBezTo>
                    <a:pt x="597" y="913"/>
                    <a:pt x="693" y="818"/>
                    <a:pt x="771" y="719"/>
                  </a:cubicBezTo>
                  <a:lnTo>
                    <a:pt x="771" y="719"/>
                  </a:lnTo>
                  <a:cubicBezTo>
                    <a:pt x="883" y="584"/>
                    <a:pt x="814" y="342"/>
                    <a:pt x="701" y="230"/>
                  </a:cubicBezTo>
                  <a:lnTo>
                    <a:pt x="701" y="230"/>
                  </a:lnTo>
                  <a:cubicBezTo>
                    <a:pt x="662" y="191"/>
                    <a:pt x="597" y="134"/>
                    <a:pt x="554" y="113"/>
                  </a:cubicBezTo>
                  <a:lnTo>
                    <a:pt x="554" y="113"/>
                  </a:lnTo>
                  <a:cubicBezTo>
                    <a:pt x="511" y="91"/>
                    <a:pt x="481" y="39"/>
                    <a:pt x="442" y="13"/>
                  </a:cubicBezTo>
                  <a:lnTo>
                    <a:pt x="442" y="13"/>
                  </a:lnTo>
                  <a:cubicBezTo>
                    <a:pt x="437" y="13"/>
                    <a:pt x="433" y="9"/>
                    <a:pt x="429" y="9"/>
                  </a:cubicBezTo>
                  <a:lnTo>
                    <a:pt x="429" y="9"/>
                  </a:lnTo>
                  <a:lnTo>
                    <a:pt x="429" y="9"/>
                  </a:lnTo>
                  <a:cubicBezTo>
                    <a:pt x="424" y="5"/>
                    <a:pt x="420" y="5"/>
                    <a:pt x="416" y="5"/>
                  </a:cubicBezTo>
                  <a:lnTo>
                    <a:pt x="416" y="5"/>
                  </a:lnTo>
                  <a:cubicBezTo>
                    <a:pt x="407" y="5"/>
                    <a:pt x="398" y="0"/>
                    <a:pt x="390" y="0"/>
                  </a:cubicBezTo>
                  <a:lnTo>
                    <a:pt x="390" y="0"/>
                  </a:lnTo>
                  <a:cubicBezTo>
                    <a:pt x="377" y="0"/>
                    <a:pt x="364" y="5"/>
                    <a:pt x="355" y="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7428673" y="3719405"/>
              <a:ext cx="20200" cy="6978"/>
            </a:xfrm>
            <a:custGeom>
              <a:rect b="b" l="l" r="r" t="t"/>
              <a:pathLst>
                <a:path extrusionOk="0" h="57" w="165">
                  <a:moveTo>
                    <a:pt x="31" y="48"/>
                  </a:moveTo>
                  <a:cubicBezTo>
                    <a:pt x="65" y="48"/>
                    <a:pt x="100" y="56"/>
                    <a:pt x="134" y="56"/>
                  </a:cubicBezTo>
                  <a:lnTo>
                    <a:pt x="134" y="56"/>
                  </a:lnTo>
                  <a:cubicBezTo>
                    <a:pt x="165" y="56"/>
                    <a:pt x="165" y="13"/>
                    <a:pt x="134" y="9"/>
                  </a:cubicBezTo>
                  <a:lnTo>
                    <a:pt x="134" y="9"/>
                  </a:lnTo>
                  <a:cubicBezTo>
                    <a:pt x="100" y="9"/>
                    <a:pt x="65" y="0"/>
                    <a:pt x="31" y="0"/>
                  </a:cubicBez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ubicBezTo>
                    <a:pt x="0" y="0"/>
                    <a:pt x="0" y="43"/>
                    <a:pt x="31" y="48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7428673" y="3702387"/>
              <a:ext cx="19221" cy="8570"/>
            </a:xfrm>
            <a:custGeom>
              <a:rect b="b" l="l" r="r" t="t"/>
              <a:pathLst>
                <a:path extrusionOk="0" h="70" w="157">
                  <a:moveTo>
                    <a:pt x="117" y="5"/>
                  </a:moveTo>
                  <a:cubicBezTo>
                    <a:pt x="87" y="14"/>
                    <a:pt x="61" y="22"/>
                    <a:pt x="31" y="27"/>
                  </a:cubicBezTo>
                  <a:lnTo>
                    <a:pt x="31" y="27"/>
                  </a:lnTo>
                  <a:cubicBezTo>
                    <a:pt x="0" y="27"/>
                    <a:pt x="0" y="70"/>
                    <a:pt x="31" y="70"/>
                  </a:cubicBezTo>
                  <a:lnTo>
                    <a:pt x="31" y="70"/>
                  </a:lnTo>
                  <a:cubicBezTo>
                    <a:pt x="65" y="70"/>
                    <a:pt x="95" y="57"/>
                    <a:pt x="130" y="48"/>
                  </a:cubicBezTo>
                  <a:lnTo>
                    <a:pt x="130" y="48"/>
                  </a:lnTo>
                  <a:cubicBezTo>
                    <a:pt x="156" y="40"/>
                    <a:pt x="147" y="1"/>
                    <a:pt x="126" y="1"/>
                  </a:cubicBezTo>
                  <a:lnTo>
                    <a:pt x="126" y="1"/>
                  </a:lnTo>
                  <a:cubicBezTo>
                    <a:pt x="121" y="1"/>
                    <a:pt x="117" y="1"/>
                    <a:pt x="117" y="5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7427081" y="3685982"/>
              <a:ext cx="20200" cy="8570"/>
            </a:xfrm>
            <a:custGeom>
              <a:rect b="b" l="l" r="r" t="t"/>
              <a:pathLst>
                <a:path extrusionOk="0" h="70" w="165">
                  <a:moveTo>
                    <a:pt x="26" y="44"/>
                  </a:moveTo>
                  <a:cubicBezTo>
                    <a:pt x="61" y="57"/>
                    <a:pt x="100" y="70"/>
                    <a:pt x="134" y="70"/>
                  </a:cubicBezTo>
                  <a:lnTo>
                    <a:pt x="134" y="70"/>
                  </a:lnTo>
                  <a:cubicBezTo>
                    <a:pt x="165" y="70"/>
                    <a:pt x="165" y="22"/>
                    <a:pt x="134" y="22"/>
                  </a:cubicBezTo>
                  <a:lnTo>
                    <a:pt x="134" y="22"/>
                  </a:lnTo>
                  <a:cubicBezTo>
                    <a:pt x="104" y="22"/>
                    <a:pt x="70" y="9"/>
                    <a:pt x="39" y="1"/>
                  </a:cubicBezTo>
                  <a:lnTo>
                    <a:pt x="39" y="1"/>
                  </a:lnTo>
                  <a:cubicBezTo>
                    <a:pt x="35" y="1"/>
                    <a:pt x="35" y="1"/>
                    <a:pt x="31" y="1"/>
                  </a:cubicBezTo>
                  <a:lnTo>
                    <a:pt x="31" y="1"/>
                  </a:lnTo>
                  <a:cubicBezTo>
                    <a:pt x="9" y="1"/>
                    <a:pt x="0" y="35"/>
                    <a:pt x="26" y="44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6888900" y="3567351"/>
              <a:ext cx="188657" cy="134178"/>
            </a:xfrm>
            <a:custGeom>
              <a:rect b="b" l="l" r="r" t="t"/>
              <a:pathLst>
                <a:path extrusionOk="0" h="1096" w="1541">
                  <a:moveTo>
                    <a:pt x="1130" y="78"/>
                  </a:moveTo>
                  <a:cubicBezTo>
                    <a:pt x="1056" y="126"/>
                    <a:pt x="987" y="178"/>
                    <a:pt x="918" y="234"/>
                  </a:cubicBezTo>
                  <a:lnTo>
                    <a:pt x="918" y="234"/>
                  </a:lnTo>
                  <a:cubicBezTo>
                    <a:pt x="745" y="381"/>
                    <a:pt x="593" y="554"/>
                    <a:pt x="390" y="667"/>
                  </a:cubicBezTo>
                  <a:lnTo>
                    <a:pt x="390" y="667"/>
                  </a:lnTo>
                  <a:cubicBezTo>
                    <a:pt x="291" y="719"/>
                    <a:pt x="169" y="719"/>
                    <a:pt x="96" y="797"/>
                  </a:cubicBezTo>
                  <a:lnTo>
                    <a:pt x="96" y="797"/>
                  </a:lnTo>
                  <a:cubicBezTo>
                    <a:pt x="87" y="784"/>
                    <a:pt x="66" y="784"/>
                    <a:pt x="57" y="797"/>
                  </a:cubicBezTo>
                  <a:lnTo>
                    <a:pt x="57" y="797"/>
                  </a:lnTo>
                  <a:cubicBezTo>
                    <a:pt x="1" y="896"/>
                    <a:pt x="35" y="1013"/>
                    <a:pt x="148" y="1043"/>
                  </a:cubicBezTo>
                  <a:lnTo>
                    <a:pt x="148" y="1043"/>
                  </a:lnTo>
                  <a:cubicBezTo>
                    <a:pt x="329" y="1095"/>
                    <a:pt x="490" y="1026"/>
                    <a:pt x="650" y="944"/>
                  </a:cubicBezTo>
                  <a:lnTo>
                    <a:pt x="650" y="944"/>
                  </a:lnTo>
                  <a:cubicBezTo>
                    <a:pt x="693" y="922"/>
                    <a:pt x="736" y="896"/>
                    <a:pt x="775" y="874"/>
                  </a:cubicBezTo>
                  <a:lnTo>
                    <a:pt x="775" y="874"/>
                  </a:lnTo>
                  <a:cubicBezTo>
                    <a:pt x="957" y="784"/>
                    <a:pt x="1113" y="649"/>
                    <a:pt x="1277" y="533"/>
                  </a:cubicBezTo>
                  <a:lnTo>
                    <a:pt x="1277" y="533"/>
                  </a:lnTo>
                  <a:cubicBezTo>
                    <a:pt x="1372" y="463"/>
                    <a:pt x="1493" y="416"/>
                    <a:pt x="1528" y="299"/>
                  </a:cubicBezTo>
                  <a:lnTo>
                    <a:pt x="1528" y="299"/>
                  </a:lnTo>
                  <a:cubicBezTo>
                    <a:pt x="1541" y="260"/>
                    <a:pt x="1528" y="225"/>
                    <a:pt x="1502" y="195"/>
                  </a:cubicBezTo>
                  <a:lnTo>
                    <a:pt x="1502" y="195"/>
                  </a:lnTo>
                  <a:cubicBezTo>
                    <a:pt x="1493" y="174"/>
                    <a:pt x="1480" y="156"/>
                    <a:pt x="1467" y="139"/>
                  </a:cubicBezTo>
                  <a:lnTo>
                    <a:pt x="1467" y="139"/>
                  </a:lnTo>
                  <a:cubicBezTo>
                    <a:pt x="1459" y="61"/>
                    <a:pt x="1398" y="9"/>
                    <a:pt x="1312" y="0"/>
                  </a:cubicBezTo>
                  <a:lnTo>
                    <a:pt x="1312" y="0"/>
                  </a:lnTo>
                  <a:cubicBezTo>
                    <a:pt x="1307" y="0"/>
                    <a:pt x="1303" y="0"/>
                    <a:pt x="1303" y="0"/>
                  </a:cubicBezTo>
                  <a:lnTo>
                    <a:pt x="1303" y="0"/>
                  </a:lnTo>
                  <a:cubicBezTo>
                    <a:pt x="1247" y="0"/>
                    <a:pt x="1173" y="52"/>
                    <a:pt x="1130" y="78"/>
                  </a:cubicBezTo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6884738" y="3527562"/>
              <a:ext cx="183882" cy="157439"/>
            </a:xfrm>
            <a:custGeom>
              <a:rect b="b" l="l" r="r" t="t"/>
              <a:pathLst>
                <a:path extrusionOk="0" h="1286" w="1502">
                  <a:moveTo>
                    <a:pt x="1121" y="5"/>
                  </a:moveTo>
                  <a:cubicBezTo>
                    <a:pt x="1047" y="49"/>
                    <a:pt x="1034" y="148"/>
                    <a:pt x="1021" y="222"/>
                  </a:cubicBezTo>
                  <a:lnTo>
                    <a:pt x="1021" y="222"/>
                  </a:lnTo>
                  <a:cubicBezTo>
                    <a:pt x="1012" y="274"/>
                    <a:pt x="1004" y="321"/>
                    <a:pt x="978" y="369"/>
                  </a:cubicBezTo>
                  <a:lnTo>
                    <a:pt x="978" y="369"/>
                  </a:lnTo>
                  <a:cubicBezTo>
                    <a:pt x="909" y="408"/>
                    <a:pt x="865" y="403"/>
                    <a:pt x="844" y="356"/>
                  </a:cubicBezTo>
                  <a:lnTo>
                    <a:pt x="844" y="356"/>
                  </a:lnTo>
                  <a:cubicBezTo>
                    <a:pt x="839" y="343"/>
                    <a:pt x="831" y="330"/>
                    <a:pt x="822" y="317"/>
                  </a:cubicBezTo>
                  <a:lnTo>
                    <a:pt x="822" y="317"/>
                  </a:lnTo>
                  <a:cubicBezTo>
                    <a:pt x="818" y="304"/>
                    <a:pt x="800" y="287"/>
                    <a:pt x="787" y="282"/>
                  </a:cubicBezTo>
                  <a:lnTo>
                    <a:pt x="787" y="282"/>
                  </a:lnTo>
                  <a:cubicBezTo>
                    <a:pt x="727" y="243"/>
                    <a:pt x="662" y="325"/>
                    <a:pt x="640" y="373"/>
                  </a:cubicBezTo>
                  <a:lnTo>
                    <a:pt x="640" y="373"/>
                  </a:lnTo>
                  <a:cubicBezTo>
                    <a:pt x="623" y="408"/>
                    <a:pt x="614" y="442"/>
                    <a:pt x="606" y="481"/>
                  </a:cubicBezTo>
                  <a:lnTo>
                    <a:pt x="606" y="481"/>
                  </a:lnTo>
                  <a:cubicBezTo>
                    <a:pt x="597" y="511"/>
                    <a:pt x="588" y="542"/>
                    <a:pt x="575" y="568"/>
                  </a:cubicBezTo>
                  <a:lnTo>
                    <a:pt x="575" y="568"/>
                  </a:lnTo>
                  <a:cubicBezTo>
                    <a:pt x="489" y="659"/>
                    <a:pt x="420" y="762"/>
                    <a:pt x="316" y="832"/>
                  </a:cubicBezTo>
                  <a:lnTo>
                    <a:pt x="316" y="832"/>
                  </a:lnTo>
                  <a:cubicBezTo>
                    <a:pt x="208" y="910"/>
                    <a:pt x="74" y="1000"/>
                    <a:pt x="26" y="1130"/>
                  </a:cubicBezTo>
                  <a:lnTo>
                    <a:pt x="26" y="1130"/>
                  </a:lnTo>
                  <a:cubicBezTo>
                    <a:pt x="0" y="1204"/>
                    <a:pt x="74" y="1247"/>
                    <a:pt x="134" y="1260"/>
                  </a:cubicBezTo>
                  <a:lnTo>
                    <a:pt x="134" y="1260"/>
                  </a:lnTo>
                  <a:cubicBezTo>
                    <a:pt x="255" y="1286"/>
                    <a:pt x="385" y="1247"/>
                    <a:pt x="502" y="1199"/>
                  </a:cubicBezTo>
                  <a:lnTo>
                    <a:pt x="502" y="1199"/>
                  </a:lnTo>
                  <a:cubicBezTo>
                    <a:pt x="658" y="1139"/>
                    <a:pt x="805" y="1044"/>
                    <a:pt x="943" y="944"/>
                  </a:cubicBezTo>
                  <a:lnTo>
                    <a:pt x="943" y="944"/>
                  </a:lnTo>
                  <a:cubicBezTo>
                    <a:pt x="1073" y="853"/>
                    <a:pt x="1233" y="793"/>
                    <a:pt x="1350" y="676"/>
                  </a:cubicBezTo>
                  <a:lnTo>
                    <a:pt x="1350" y="676"/>
                  </a:lnTo>
                  <a:cubicBezTo>
                    <a:pt x="1432" y="598"/>
                    <a:pt x="1501" y="451"/>
                    <a:pt x="1454" y="338"/>
                  </a:cubicBezTo>
                  <a:lnTo>
                    <a:pt x="1454" y="338"/>
                  </a:lnTo>
                  <a:cubicBezTo>
                    <a:pt x="1428" y="278"/>
                    <a:pt x="1385" y="230"/>
                    <a:pt x="1333" y="191"/>
                  </a:cubicBezTo>
                  <a:lnTo>
                    <a:pt x="1333" y="191"/>
                  </a:lnTo>
                  <a:cubicBezTo>
                    <a:pt x="1255" y="139"/>
                    <a:pt x="1203" y="79"/>
                    <a:pt x="1142" y="10"/>
                  </a:cubicBezTo>
                  <a:lnTo>
                    <a:pt x="1142" y="10"/>
                  </a:lnTo>
                  <a:cubicBezTo>
                    <a:pt x="1138" y="5"/>
                    <a:pt x="1134" y="1"/>
                    <a:pt x="1129" y="1"/>
                  </a:cubicBezTo>
                  <a:lnTo>
                    <a:pt x="1129" y="1"/>
                  </a:lnTo>
                  <a:cubicBezTo>
                    <a:pt x="1125" y="1"/>
                    <a:pt x="1121" y="5"/>
                    <a:pt x="1121" y="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6927097" y="3638358"/>
              <a:ext cx="23873" cy="14324"/>
            </a:xfrm>
            <a:custGeom>
              <a:rect b="b" l="l" r="r" t="t"/>
              <a:pathLst>
                <a:path extrusionOk="0" h="117" w="195">
                  <a:moveTo>
                    <a:pt x="26" y="5"/>
                  </a:moveTo>
                  <a:cubicBezTo>
                    <a:pt x="0" y="13"/>
                    <a:pt x="9" y="56"/>
                    <a:pt x="39" y="48"/>
                  </a:cubicBezTo>
                  <a:lnTo>
                    <a:pt x="39" y="48"/>
                  </a:lnTo>
                  <a:cubicBezTo>
                    <a:pt x="74" y="39"/>
                    <a:pt x="121" y="69"/>
                    <a:pt x="139" y="95"/>
                  </a:cubicBezTo>
                  <a:lnTo>
                    <a:pt x="139" y="95"/>
                  </a:lnTo>
                  <a:cubicBezTo>
                    <a:pt x="156" y="117"/>
                    <a:pt x="195" y="95"/>
                    <a:pt x="178" y="69"/>
                  </a:cubicBezTo>
                  <a:lnTo>
                    <a:pt x="178" y="69"/>
                  </a:lnTo>
                  <a:cubicBezTo>
                    <a:pt x="152" y="35"/>
                    <a:pt x="100" y="0"/>
                    <a:pt x="52" y="0"/>
                  </a:cubicBezTo>
                  <a:lnTo>
                    <a:pt x="52" y="0"/>
                  </a:lnTo>
                  <a:cubicBezTo>
                    <a:pt x="43" y="0"/>
                    <a:pt x="35" y="0"/>
                    <a:pt x="26" y="5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6935544" y="3628809"/>
              <a:ext cx="22404" cy="16038"/>
            </a:xfrm>
            <a:custGeom>
              <a:rect b="b" l="l" r="r" t="t"/>
              <a:pathLst>
                <a:path extrusionOk="0" h="131" w="183">
                  <a:moveTo>
                    <a:pt x="31" y="48"/>
                  </a:moveTo>
                  <a:cubicBezTo>
                    <a:pt x="74" y="52"/>
                    <a:pt x="104" y="91"/>
                    <a:pt x="135" y="113"/>
                  </a:cubicBezTo>
                  <a:lnTo>
                    <a:pt x="135" y="113"/>
                  </a:lnTo>
                  <a:cubicBezTo>
                    <a:pt x="160" y="130"/>
                    <a:pt x="182" y="91"/>
                    <a:pt x="156" y="74"/>
                  </a:cubicBezTo>
                  <a:lnTo>
                    <a:pt x="156" y="74"/>
                  </a:lnTo>
                  <a:cubicBezTo>
                    <a:pt x="117" y="44"/>
                    <a:pt x="87" y="5"/>
                    <a:pt x="31" y="0"/>
                  </a:cubicBez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ubicBezTo>
                    <a:pt x="0" y="0"/>
                    <a:pt x="5" y="48"/>
                    <a:pt x="31" y="48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6942890" y="3619260"/>
              <a:ext cx="25097" cy="18609"/>
            </a:xfrm>
            <a:custGeom>
              <a:rect b="b" l="l" r="r" t="t"/>
              <a:pathLst>
                <a:path extrusionOk="0" h="152" w="205">
                  <a:moveTo>
                    <a:pt x="31" y="48"/>
                  </a:moveTo>
                  <a:cubicBezTo>
                    <a:pt x="75" y="48"/>
                    <a:pt x="122" y="91"/>
                    <a:pt x="144" y="126"/>
                  </a:cubicBezTo>
                  <a:lnTo>
                    <a:pt x="144" y="126"/>
                  </a:lnTo>
                  <a:cubicBezTo>
                    <a:pt x="161" y="152"/>
                    <a:pt x="204" y="126"/>
                    <a:pt x="187" y="104"/>
                  </a:cubicBezTo>
                  <a:lnTo>
                    <a:pt x="187" y="104"/>
                  </a:lnTo>
                  <a:cubicBezTo>
                    <a:pt x="152" y="52"/>
                    <a:pt x="92" y="5"/>
                    <a:pt x="31" y="0"/>
                  </a:cubicBez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ubicBezTo>
                    <a:pt x="1" y="0"/>
                    <a:pt x="1" y="44"/>
                    <a:pt x="31" y="48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7072171" y="2351167"/>
              <a:ext cx="173354" cy="227955"/>
            </a:xfrm>
            <a:custGeom>
              <a:rect b="b" l="l" r="r" t="t"/>
              <a:pathLst>
                <a:path extrusionOk="0" h="1862" w="1416">
                  <a:moveTo>
                    <a:pt x="448" y="1"/>
                  </a:moveTo>
                  <a:cubicBezTo>
                    <a:pt x="364" y="1"/>
                    <a:pt x="294" y="72"/>
                    <a:pt x="269" y="144"/>
                  </a:cubicBezTo>
                  <a:cubicBezTo>
                    <a:pt x="243" y="217"/>
                    <a:pt x="1" y="1442"/>
                    <a:pt x="96" y="1706"/>
                  </a:cubicBezTo>
                  <a:cubicBezTo>
                    <a:pt x="132" y="1811"/>
                    <a:pt x="225" y="1844"/>
                    <a:pt x="329" y="1844"/>
                  </a:cubicBezTo>
                  <a:cubicBezTo>
                    <a:pt x="435" y="1844"/>
                    <a:pt x="552" y="1810"/>
                    <a:pt x="632" y="1784"/>
                  </a:cubicBezTo>
                  <a:cubicBezTo>
                    <a:pt x="694" y="1765"/>
                    <a:pt x="774" y="1747"/>
                    <a:pt x="850" y="1747"/>
                  </a:cubicBezTo>
                  <a:cubicBezTo>
                    <a:pt x="914" y="1747"/>
                    <a:pt x="975" y="1759"/>
                    <a:pt x="1022" y="1792"/>
                  </a:cubicBezTo>
                  <a:cubicBezTo>
                    <a:pt x="1060" y="1820"/>
                    <a:pt x="1101" y="1861"/>
                    <a:pt x="1146" y="1861"/>
                  </a:cubicBezTo>
                  <a:cubicBezTo>
                    <a:pt x="1158" y="1861"/>
                    <a:pt x="1170" y="1859"/>
                    <a:pt x="1182" y="1853"/>
                  </a:cubicBezTo>
                  <a:cubicBezTo>
                    <a:pt x="1277" y="1810"/>
                    <a:pt x="1268" y="1602"/>
                    <a:pt x="1273" y="1524"/>
                  </a:cubicBezTo>
                  <a:cubicBezTo>
                    <a:pt x="1277" y="1355"/>
                    <a:pt x="1260" y="1187"/>
                    <a:pt x="1260" y="1018"/>
                  </a:cubicBezTo>
                  <a:cubicBezTo>
                    <a:pt x="1260" y="918"/>
                    <a:pt x="1294" y="814"/>
                    <a:pt x="1320" y="719"/>
                  </a:cubicBezTo>
                  <a:cubicBezTo>
                    <a:pt x="1342" y="633"/>
                    <a:pt x="1415" y="477"/>
                    <a:pt x="1368" y="395"/>
                  </a:cubicBezTo>
                  <a:cubicBezTo>
                    <a:pt x="1320" y="313"/>
                    <a:pt x="1238" y="282"/>
                    <a:pt x="1151" y="261"/>
                  </a:cubicBezTo>
                  <a:cubicBezTo>
                    <a:pt x="1022" y="226"/>
                    <a:pt x="900" y="230"/>
                    <a:pt x="779" y="161"/>
                  </a:cubicBezTo>
                  <a:cubicBezTo>
                    <a:pt x="671" y="101"/>
                    <a:pt x="585" y="5"/>
                    <a:pt x="455" y="1"/>
                  </a:cubicBezTo>
                  <a:cubicBezTo>
                    <a:pt x="452" y="1"/>
                    <a:pt x="450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20"/>
          <p:cNvGrpSpPr/>
          <p:nvPr/>
        </p:nvGrpSpPr>
        <p:grpSpPr>
          <a:xfrm>
            <a:off x="3790058" y="3192591"/>
            <a:ext cx="1719530" cy="1606245"/>
            <a:chOff x="4322675" y="1696875"/>
            <a:chExt cx="2840321" cy="3033513"/>
          </a:xfrm>
        </p:grpSpPr>
        <p:sp>
          <p:nvSpPr>
            <p:cNvPr id="404" name="Google Shape;404;p20"/>
            <p:cNvSpPr/>
            <p:nvPr/>
          </p:nvSpPr>
          <p:spPr>
            <a:xfrm>
              <a:off x="5052613" y="4333456"/>
              <a:ext cx="301114" cy="301119"/>
            </a:xfrm>
            <a:custGeom>
              <a:rect b="b" l="l" r="r" t="t"/>
              <a:pathLst>
                <a:path extrusionOk="0" h="1983" w="1983">
                  <a:moveTo>
                    <a:pt x="991" y="1"/>
                  </a:moveTo>
                  <a:cubicBezTo>
                    <a:pt x="442" y="1"/>
                    <a:pt x="1" y="442"/>
                    <a:pt x="1" y="991"/>
                  </a:cubicBezTo>
                  <a:cubicBezTo>
                    <a:pt x="1" y="1537"/>
                    <a:pt x="442" y="1982"/>
                    <a:pt x="991" y="1982"/>
                  </a:cubicBezTo>
                  <a:cubicBezTo>
                    <a:pt x="1536" y="1982"/>
                    <a:pt x="1982" y="1537"/>
                    <a:pt x="1982" y="991"/>
                  </a:cubicBezTo>
                  <a:cubicBezTo>
                    <a:pt x="1982" y="442"/>
                    <a:pt x="1536" y="1"/>
                    <a:pt x="991" y="1"/>
                  </a:cubicBezTo>
                  <a:close/>
                </a:path>
              </a:pathLst>
            </a:custGeom>
            <a:solidFill>
              <a:srgbClr val="D1E8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4978359" y="4259201"/>
              <a:ext cx="449469" cy="449628"/>
            </a:xfrm>
            <a:custGeom>
              <a:rect b="b" l="l" r="r" t="t"/>
              <a:pathLst>
                <a:path extrusionOk="0" h="2961" w="2960">
                  <a:moveTo>
                    <a:pt x="1480" y="282"/>
                  </a:moveTo>
                  <a:cubicBezTo>
                    <a:pt x="2142" y="282"/>
                    <a:pt x="2679" y="818"/>
                    <a:pt x="2679" y="1480"/>
                  </a:cubicBezTo>
                  <a:cubicBezTo>
                    <a:pt x="2679" y="2138"/>
                    <a:pt x="2142" y="2679"/>
                    <a:pt x="1480" y="2679"/>
                  </a:cubicBezTo>
                  <a:cubicBezTo>
                    <a:pt x="818" y="2679"/>
                    <a:pt x="282" y="2138"/>
                    <a:pt x="282" y="1480"/>
                  </a:cubicBezTo>
                  <a:cubicBezTo>
                    <a:pt x="282" y="818"/>
                    <a:pt x="818" y="282"/>
                    <a:pt x="1480" y="282"/>
                  </a:cubicBezTo>
                  <a:close/>
                  <a:moveTo>
                    <a:pt x="1480" y="1"/>
                  </a:moveTo>
                  <a:cubicBezTo>
                    <a:pt x="663" y="1"/>
                    <a:pt x="1" y="663"/>
                    <a:pt x="1" y="1480"/>
                  </a:cubicBezTo>
                  <a:cubicBezTo>
                    <a:pt x="1" y="2294"/>
                    <a:pt x="663" y="2960"/>
                    <a:pt x="1480" y="2960"/>
                  </a:cubicBezTo>
                  <a:cubicBezTo>
                    <a:pt x="2294" y="2960"/>
                    <a:pt x="2960" y="2294"/>
                    <a:pt x="2960" y="1480"/>
                  </a:cubicBezTo>
                  <a:cubicBezTo>
                    <a:pt x="2960" y="663"/>
                    <a:pt x="2294" y="1"/>
                    <a:pt x="1480" y="1"/>
                  </a:cubicBezTo>
                  <a:close/>
                </a:path>
              </a:pathLst>
            </a:custGeom>
            <a:solidFill>
              <a:srgbClr val="1338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5119578" y="4400422"/>
              <a:ext cx="167032" cy="167035"/>
            </a:xfrm>
            <a:custGeom>
              <a:rect b="b" l="l" r="r" t="t"/>
              <a:pathLst>
                <a:path extrusionOk="0" h="1100" w="1100">
                  <a:moveTo>
                    <a:pt x="550" y="1"/>
                  </a:moveTo>
                  <a:cubicBezTo>
                    <a:pt x="248" y="1"/>
                    <a:pt x="1" y="248"/>
                    <a:pt x="1" y="550"/>
                  </a:cubicBezTo>
                  <a:cubicBezTo>
                    <a:pt x="1" y="853"/>
                    <a:pt x="248" y="1100"/>
                    <a:pt x="550" y="1100"/>
                  </a:cubicBezTo>
                  <a:cubicBezTo>
                    <a:pt x="853" y="1100"/>
                    <a:pt x="1100" y="853"/>
                    <a:pt x="1100" y="550"/>
                  </a:cubicBezTo>
                  <a:cubicBezTo>
                    <a:pt x="1100" y="248"/>
                    <a:pt x="853" y="1"/>
                    <a:pt x="550" y="1"/>
                  </a:cubicBezTo>
                  <a:close/>
                </a:path>
              </a:pathLst>
            </a:custGeom>
            <a:solidFill>
              <a:srgbClr val="1338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5173485" y="3039993"/>
              <a:ext cx="63320" cy="1461860"/>
            </a:xfrm>
            <a:custGeom>
              <a:rect b="b" l="l" r="r" t="t"/>
              <a:pathLst>
                <a:path extrusionOk="0" h="9627" w="417">
                  <a:moveTo>
                    <a:pt x="208" y="0"/>
                  </a:moveTo>
                  <a:cubicBezTo>
                    <a:pt x="92" y="0"/>
                    <a:pt x="1" y="91"/>
                    <a:pt x="1" y="208"/>
                  </a:cubicBezTo>
                  <a:lnTo>
                    <a:pt x="1" y="9419"/>
                  </a:lnTo>
                  <a:cubicBezTo>
                    <a:pt x="1" y="9535"/>
                    <a:pt x="92" y="9626"/>
                    <a:pt x="208" y="9626"/>
                  </a:cubicBezTo>
                  <a:cubicBezTo>
                    <a:pt x="321" y="9626"/>
                    <a:pt x="416" y="9535"/>
                    <a:pt x="416" y="9419"/>
                  </a:cubicBezTo>
                  <a:lnTo>
                    <a:pt x="416" y="208"/>
                  </a:lnTo>
                  <a:cubicBezTo>
                    <a:pt x="416" y="91"/>
                    <a:pt x="321" y="0"/>
                    <a:pt x="208" y="0"/>
                  </a:cubicBezTo>
                  <a:close/>
                </a:path>
              </a:pathLst>
            </a:custGeom>
            <a:solidFill>
              <a:srgbClr val="1338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6210158" y="3326990"/>
              <a:ext cx="11996" cy="1351617"/>
            </a:xfrm>
            <a:custGeom>
              <a:rect b="b" l="l" r="r" t="t"/>
              <a:pathLst>
                <a:path extrusionOk="0" h="8901" w="79">
                  <a:moveTo>
                    <a:pt x="1" y="1"/>
                  </a:moveTo>
                  <a:lnTo>
                    <a:pt x="1" y="8900"/>
                  </a:lnTo>
                  <a:lnTo>
                    <a:pt x="79" y="890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5540807" y="3996499"/>
              <a:ext cx="1350835" cy="11996"/>
            </a:xfrm>
            <a:custGeom>
              <a:rect b="b" l="l" r="r" t="t"/>
              <a:pathLst>
                <a:path extrusionOk="0" h="79" w="8896">
                  <a:moveTo>
                    <a:pt x="0" y="0"/>
                  </a:moveTo>
                  <a:lnTo>
                    <a:pt x="0" y="78"/>
                  </a:lnTo>
                  <a:lnTo>
                    <a:pt x="8895" y="78"/>
                  </a:lnTo>
                  <a:lnTo>
                    <a:pt x="8895" y="0"/>
                  </a:lnTo>
                  <a:close/>
                </a:path>
              </a:pathLst>
            </a:custGeom>
            <a:solidFill>
              <a:srgbClr val="D1E8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5734567" y="3520752"/>
              <a:ext cx="963928" cy="963944"/>
            </a:xfrm>
            <a:custGeom>
              <a:rect b="b" l="l" r="r" t="t"/>
              <a:pathLst>
                <a:path extrusionOk="0" h="6348" w="6348">
                  <a:moveTo>
                    <a:pt x="52" y="1"/>
                  </a:moveTo>
                  <a:lnTo>
                    <a:pt x="0" y="57"/>
                  </a:lnTo>
                  <a:lnTo>
                    <a:pt x="6291" y="6348"/>
                  </a:lnTo>
                  <a:lnTo>
                    <a:pt x="6347" y="629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5734567" y="3520752"/>
              <a:ext cx="963928" cy="963944"/>
            </a:xfrm>
            <a:custGeom>
              <a:rect b="b" l="l" r="r" t="t"/>
              <a:pathLst>
                <a:path extrusionOk="0" h="6348" w="6348">
                  <a:moveTo>
                    <a:pt x="6291" y="1"/>
                  </a:moveTo>
                  <a:lnTo>
                    <a:pt x="0" y="6292"/>
                  </a:lnTo>
                  <a:lnTo>
                    <a:pt x="52" y="6348"/>
                  </a:lnTo>
                  <a:lnTo>
                    <a:pt x="6347" y="57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5490849" y="3284320"/>
              <a:ext cx="1446044" cy="1446068"/>
            </a:xfrm>
            <a:custGeom>
              <a:rect b="b" l="l" r="r" t="t"/>
              <a:pathLst>
                <a:path extrusionOk="0" h="9523" w="9523">
                  <a:moveTo>
                    <a:pt x="4764" y="567"/>
                  </a:moveTo>
                  <a:cubicBezTo>
                    <a:pt x="7074" y="567"/>
                    <a:pt x="8956" y="2449"/>
                    <a:pt x="8956" y="4759"/>
                  </a:cubicBezTo>
                  <a:cubicBezTo>
                    <a:pt x="8956" y="7074"/>
                    <a:pt x="7074" y="8956"/>
                    <a:pt x="4764" y="8956"/>
                  </a:cubicBezTo>
                  <a:cubicBezTo>
                    <a:pt x="2449" y="8956"/>
                    <a:pt x="567" y="7074"/>
                    <a:pt x="567" y="4759"/>
                  </a:cubicBezTo>
                  <a:cubicBezTo>
                    <a:pt x="567" y="2449"/>
                    <a:pt x="2449" y="567"/>
                    <a:pt x="4764" y="567"/>
                  </a:cubicBezTo>
                  <a:close/>
                  <a:moveTo>
                    <a:pt x="4764" y="0"/>
                  </a:moveTo>
                  <a:cubicBezTo>
                    <a:pt x="2138" y="0"/>
                    <a:pt x="0" y="2133"/>
                    <a:pt x="0" y="4759"/>
                  </a:cubicBezTo>
                  <a:cubicBezTo>
                    <a:pt x="0" y="7386"/>
                    <a:pt x="2138" y="9523"/>
                    <a:pt x="4764" y="9523"/>
                  </a:cubicBezTo>
                  <a:cubicBezTo>
                    <a:pt x="7385" y="9523"/>
                    <a:pt x="9523" y="7386"/>
                    <a:pt x="9523" y="4759"/>
                  </a:cubicBezTo>
                  <a:cubicBezTo>
                    <a:pt x="9523" y="2133"/>
                    <a:pt x="7385" y="0"/>
                    <a:pt x="4764" y="0"/>
                  </a:cubicBezTo>
                  <a:close/>
                </a:path>
              </a:pathLst>
            </a:custGeom>
            <a:solidFill>
              <a:srgbClr val="1338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6095815" y="3888686"/>
              <a:ext cx="236123" cy="236734"/>
            </a:xfrm>
            <a:custGeom>
              <a:rect b="b" l="l" r="r" t="t"/>
              <a:pathLst>
                <a:path extrusionOk="0" h="1559" w="1555">
                  <a:moveTo>
                    <a:pt x="780" y="1"/>
                  </a:moveTo>
                  <a:cubicBezTo>
                    <a:pt x="347" y="1"/>
                    <a:pt x="1" y="351"/>
                    <a:pt x="1" y="779"/>
                  </a:cubicBezTo>
                  <a:cubicBezTo>
                    <a:pt x="1" y="1208"/>
                    <a:pt x="347" y="1558"/>
                    <a:pt x="780" y="1558"/>
                  </a:cubicBezTo>
                  <a:cubicBezTo>
                    <a:pt x="1208" y="1558"/>
                    <a:pt x="1554" y="1208"/>
                    <a:pt x="1554" y="779"/>
                  </a:cubicBezTo>
                  <a:cubicBezTo>
                    <a:pt x="1554" y="351"/>
                    <a:pt x="1208" y="1"/>
                    <a:pt x="780" y="1"/>
                  </a:cubicBezTo>
                  <a:close/>
                </a:path>
              </a:pathLst>
            </a:custGeom>
            <a:solidFill>
              <a:srgbClr val="1338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6196339" y="2457798"/>
              <a:ext cx="351679" cy="1578177"/>
            </a:xfrm>
            <a:custGeom>
              <a:rect b="b" l="l" r="r" t="t"/>
              <a:pathLst>
                <a:path extrusionOk="0" h="10393" w="2316">
                  <a:moveTo>
                    <a:pt x="209" y="1"/>
                  </a:moveTo>
                  <a:cubicBezTo>
                    <a:pt x="96" y="1"/>
                    <a:pt x="1" y="96"/>
                    <a:pt x="1" y="209"/>
                  </a:cubicBezTo>
                  <a:cubicBezTo>
                    <a:pt x="1" y="226"/>
                    <a:pt x="5" y="243"/>
                    <a:pt x="10" y="256"/>
                  </a:cubicBezTo>
                  <a:lnTo>
                    <a:pt x="10" y="10185"/>
                  </a:lnTo>
                  <a:cubicBezTo>
                    <a:pt x="10" y="10298"/>
                    <a:pt x="100" y="10393"/>
                    <a:pt x="217" y="10393"/>
                  </a:cubicBezTo>
                  <a:cubicBezTo>
                    <a:pt x="330" y="10393"/>
                    <a:pt x="425" y="10298"/>
                    <a:pt x="425" y="10185"/>
                  </a:cubicBezTo>
                  <a:lnTo>
                    <a:pt x="425" y="416"/>
                  </a:lnTo>
                  <a:lnTo>
                    <a:pt x="2108" y="416"/>
                  </a:lnTo>
                  <a:cubicBezTo>
                    <a:pt x="2220" y="416"/>
                    <a:pt x="2316" y="325"/>
                    <a:pt x="2316" y="209"/>
                  </a:cubicBezTo>
                  <a:cubicBezTo>
                    <a:pt x="2316" y="96"/>
                    <a:pt x="2220" y="1"/>
                    <a:pt x="2108" y="1"/>
                  </a:cubicBezTo>
                  <a:close/>
                </a:path>
              </a:pathLst>
            </a:custGeom>
            <a:solidFill>
              <a:srgbClr val="1338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5174244" y="3039234"/>
              <a:ext cx="1079484" cy="63321"/>
            </a:xfrm>
            <a:custGeom>
              <a:rect b="b" l="l" r="r" t="t"/>
              <a:pathLst>
                <a:path extrusionOk="0" h="417" w="7109">
                  <a:moveTo>
                    <a:pt x="208" y="1"/>
                  </a:moveTo>
                  <a:cubicBezTo>
                    <a:pt x="95" y="1"/>
                    <a:pt x="0" y="96"/>
                    <a:pt x="0" y="208"/>
                  </a:cubicBezTo>
                  <a:cubicBezTo>
                    <a:pt x="0" y="325"/>
                    <a:pt x="95" y="416"/>
                    <a:pt x="208" y="416"/>
                  </a:cubicBezTo>
                  <a:lnTo>
                    <a:pt x="6901" y="416"/>
                  </a:lnTo>
                  <a:cubicBezTo>
                    <a:pt x="7013" y="416"/>
                    <a:pt x="7108" y="325"/>
                    <a:pt x="7108" y="208"/>
                  </a:cubicBezTo>
                  <a:cubicBezTo>
                    <a:pt x="7108" y="96"/>
                    <a:pt x="7013" y="1"/>
                    <a:pt x="6901" y="1"/>
                  </a:cubicBezTo>
                  <a:close/>
                </a:path>
              </a:pathLst>
            </a:custGeom>
            <a:solidFill>
              <a:srgbClr val="1338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5172270" y="3161473"/>
              <a:ext cx="1102413" cy="433076"/>
            </a:xfrm>
            <a:custGeom>
              <a:rect b="b" l="l" r="r" t="t"/>
              <a:pathLst>
                <a:path extrusionOk="0" h="2852" w="7260">
                  <a:moveTo>
                    <a:pt x="82" y="0"/>
                  </a:moveTo>
                  <a:cubicBezTo>
                    <a:pt x="35" y="0"/>
                    <a:pt x="0" y="39"/>
                    <a:pt x="0" y="83"/>
                  </a:cubicBezTo>
                  <a:lnTo>
                    <a:pt x="0" y="2769"/>
                  </a:lnTo>
                  <a:cubicBezTo>
                    <a:pt x="0" y="2813"/>
                    <a:pt x="35" y="2851"/>
                    <a:pt x="82" y="2851"/>
                  </a:cubicBezTo>
                  <a:lnTo>
                    <a:pt x="7178" y="2851"/>
                  </a:lnTo>
                  <a:cubicBezTo>
                    <a:pt x="7221" y="2851"/>
                    <a:pt x="7260" y="2813"/>
                    <a:pt x="7260" y="2769"/>
                  </a:cubicBezTo>
                  <a:lnTo>
                    <a:pt x="7260" y="83"/>
                  </a:lnTo>
                  <a:cubicBezTo>
                    <a:pt x="7260" y="39"/>
                    <a:pt x="7221" y="0"/>
                    <a:pt x="7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214865" y="2547238"/>
              <a:ext cx="228682" cy="301726"/>
            </a:xfrm>
            <a:custGeom>
              <a:rect b="b" l="l" r="r" t="t"/>
              <a:pathLst>
                <a:path extrusionOk="0" h="1987" w="1506">
                  <a:moveTo>
                    <a:pt x="0" y="0"/>
                  </a:moveTo>
                  <a:lnTo>
                    <a:pt x="0" y="1986"/>
                  </a:lnTo>
                  <a:lnTo>
                    <a:pt x="1506" y="1986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5138104" y="2207548"/>
              <a:ext cx="930370" cy="780053"/>
            </a:xfrm>
            <a:custGeom>
              <a:rect b="b" l="l" r="r" t="t"/>
              <a:pathLst>
                <a:path extrusionOk="0" h="5137" w="6127">
                  <a:moveTo>
                    <a:pt x="5300" y="0"/>
                  </a:moveTo>
                  <a:cubicBezTo>
                    <a:pt x="4980" y="0"/>
                    <a:pt x="4703" y="533"/>
                    <a:pt x="4677" y="853"/>
                  </a:cubicBezTo>
                  <a:cubicBezTo>
                    <a:pt x="4612" y="1597"/>
                    <a:pt x="4686" y="2756"/>
                    <a:pt x="4729" y="3617"/>
                  </a:cubicBezTo>
                  <a:cubicBezTo>
                    <a:pt x="3513" y="3353"/>
                    <a:pt x="1808" y="2977"/>
                    <a:pt x="1276" y="2860"/>
                  </a:cubicBezTo>
                  <a:lnTo>
                    <a:pt x="1276" y="2856"/>
                  </a:lnTo>
                  <a:cubicBezTo>
                    <a:pt x="1276" y="2856"/>
                    <a:pt x="685" y="2518"/>
                    <a:pt x="635" y="2518"/>
                  </a:cubicBezTo>
                  <a:cubicBezTo>
                    <a:pt x="633" y="2518"/>
                    <a:pt x="632" y="2518"/>
                    <a:pt x="632" y="2518"/>
                  </a:cubicBezTo>
                  <a:cubicBezTo>
                    <a:pt x="614" y="2540"/>
                    <a:pt x="727" y="2791"/>
                    <a:pt x="727" y="2791"/>
                  </a:cubicBezTo>
                  <a:cubicBezTo>
                    <a:pt x="727" y="2791"/>
                    <a:pt x="568" y="2788"/>
                    <a:pt x="409" y="2788"/>
                  </a:cubicBezTo>
                  <a:cubicBezTo>
                    <a:pt x="250" y="2788"/>
                    <a:pt x="91" y="2791"/>
                    <a:pt x="91" y="2804"/>
                  </a:cubicBezTo>
                  <a:cubicBezTo>
                    <a:pt x="91" y="2830"/>
                    <a:pt x="420" y="2973"/>
                    <a:pt x="420" y="2973"/>
                  </a:cubicBezTo>
                  <a:cubicBezTo>
                    <a:pt x="420" y="2973"/>
                    <a:pt x="328" y="2969"/>
                    <a:pt x="230" y="2969"/>
                  </a:cubicBezTo>
                  <a:cubicBezTo>
                    <a:pt x="120" y="2969"/>
                    <a:pt x="2" y="2974"/>
                    <a:pt x="0" y="2994"/>
                  </a:cubicBezTo>
                  <a:cubicBezTo>
                    <a:pt x="0" y="3029"/>
                    <a:pt x="428" y="3146"/>
                    <a:pt x="428" y="3146"/>
                  </a:cubicBezTo>
                  <a:cubicBezTo>
                    <a:pt x="428" y="3146"/>
                    <a:pt x="43" y="3180"/>
                    <a:pt x="48" y="3215"/>
                  </a:cubicBezTo>
                  <a:cubicBezTo>
                    <a:pt x="56" y="3250"/>
                    <a:pt x="450" y="3284"/>
                    <a:pt x="450" y="3284"/>
                  </a:cubicBezTo>
                  <a:cubicBezTo>
                    <a:pt x="450" y="3284"/>
                    <a:pt x="216" y="3323"/>
                    <a:pt x="242" y="3375"/>
                  </a:cubicBezTo>
                  <a:cubicBezTo>
                    <a:pt x="253" y="3400"/>
                    <a:pt x="435" y="3407"/>
                    <a:pt x="627" y="3407"/>
                  </a:cubicBezTo>
                  <a:cubicBezTo>
                    <a:pt x="835" y="3407"/>
                    <a:pt x="1055" y="3399"/>
                    <a:pt x="1086" y="3397"/>
                  </a:cubicBezTo>
                  <a:cubicBezTo>
                    <a:pt x="1917" y="3821"/>
                    <a:pt x="3777" y="4552"/>
                    <a:pt x="4668" y="4894"/>
                  </a:cubicBezTo>
                  <a:cubicBezTo>
                    <a:pt x="4720" y="4915"/>
                    <a:pt x="4772" y="4937"/>
                    <a:pt x="4820" y="4954"/>
                  </a:cubicBezTo>
                  <a:cubicBezTo>
                    <a:pt x="5062" y="5049"/>
                    <a:pt x="5322" y="5106"/>
                    <a:pt x="5585" y="5123"/>
                  </a:cubicBezTo>
                  <a:cubicBezTo>
                    <a:pt x="5655" y="5127"/>
                    <a:pt x="5724" y="5132"/>
                    <a:pt x="5789" y="5136"/>
                  </a:cubicBezTo>
                  <a:cubicBezTo>
                    <a:pt x="5792" y="5136"/>
                    <a:pt x="5795" y="5136"/>
                    <a:pt x="5798" y="5136"/>
                  </a:cubicBezTo>
                  <a:cubicBezTo>
                    <a:pt x="5868" y="5136"/>
                    <a:pt x="5932" y="5090"/>
                    <a:pt x="5953" y="5023"/>
                  </a:cubicBezTo>
                  <a:cubicBezTo>
                    <a:pt x="6040" y="4772"/>
                    <a:pt x="6092" y="4513"/>
                    <a:pt x="6100" y="4249"/>
                  </a:cubicBezTo>
                  <a:cubicBezTo>
                    <a:pt x="6105" y="4089"/>
                    <a:pt x="6109" y="3933"/>
                    <a:pt x="6113" y="3777"/>
                  </a:cubicBezTo>
                  <a:cubicBezTo>
                    <a:pt x="6126" y="1580"/>
                    <a:pt x="5646" y="83"/>
                    <a:pt x="5434" y="18"/>
                  </a:cubicBezTo>
                  <a:cubicBezTo>
                    <a:pt x="5395" y="5"/>
                    <a:pt x="5347" y="0"/>
                    <a:pt x="5300" y="0"/>
                  </a:cubicBezTo>
                  <a:close/>
                </a:path>
              </a:pathLst>
            </a:custGeom>
            <a:solidFill>
              <a:srgbClr val="F5A3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584159" y="3187136"/>
              <a:ext cx="1781171" cy="1170764"/>
            </a:xfrm>
            <a:custGeom>
              <a:rect b="b" l="l" r="r" t="t"/>
              <a:pathLst>
                <a:path extrusionOk="0" h="7710" w="11730">
                  <a:moveTo>
                    <a:pt x="8395" y="0"/>
                  </a:moveTo>
                  <a:cubicBezTo>
                    <a:pt x="8303" y="0"/>
                    <a:pt x="8209" y="2"/>
                    <a:pt x="8113" y="4"/>
                  </a:cubicBezTo>
                  <a:cubicBezTo>
                    <a:pt x="7351" y="26"/>
                    <a:pt x="5984" y="126"/>
                    <a:pt x="4448" y="260"/>
                  </a:cubicBezTo>
                  <a:cubicBezTo>
                    <a:pt x="3964" y="303"/>
                    <a:pt x="3462" y="346"/>
                    <a:pt x="2960" y="394"/>
                  </a:cubicBezTo>
                  <a:cubicBezTo>
                    <a:pt x="2848" y="402"/>
                    <a:pt x="2744" y="424"/>
                    <a:pt x="2640" y="459"/>
                  </a:cubicBezTo>
                  <a:cubicBezTo>
                    <a:pt x="2155" y="610"/>
                    <a:pt x="1766" y="1000"/>
                    <a:pt x="1623" y="1501"/>
                  </a:cubicBezTo>
                  <a:lnTo>
                    <a:pt x="1589" y="1623"/>
                  </a:lnTo>
                  <a:cubicBezTo>
                    <a:pt x="1498" y="1947"/>
                    <a:pt x="1407" y="2267"/>
                    <a:pt x="1316" y="2587"/>
                  </a:cubicBezTo>
                  <a:cubicBezTo>
                    <a:pt x="607" y="5110"/>
                    <a:pt x="1" y="7333"/>
                    <a:pt x="1" y="7333"/>
                  </a:cubicBezTo>
                  <a:lnTo>
                    <a:pt x="801" y="7710"/>
                  </a:lnTo>
                  <a:lnTo>
                    <a:pt x="2558" y="4642"/>
                  </a:lnTo>
                  <a:cubicBezTo>
                    <a:pt x="2939" y="3972"/>
                    <a:pt x="3259" y="3271"/>
                    <a:pt x="3505" y="2544"/>
                  </a:cubicBezTo>
                  <a:lnTo>
                    <a:pt x="10029" y="3081"/>
                  </a:lnTo>
                  <a:lnTo>
                    <a:pt x="11730" y="813"/>
                  </a:lnTo>
                  <a:cubicBezTo>
                    <a:pt x="11730" y="813"/>
                    <a:pt x="10605" y="0"/>
                    <a:pt x="8395" y="0"/>
                  </a:cubicBezTo>
                  <a:close/>
                </a:path>
              </a:pathLst>
            </a:custGeom>
            <a:solidFill>
              <a:srgbClr val="F7B8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5118364" y="3309224"/>
              <a:ext cx="190569" cy="275456"/>
            </a:xfrm>
            <a:custGeom>
              <a:rect b="b" l="l" r="r" t="t"/>
              <a:pathLst>
                <a:path extrusionOk="0" h="1814" w="1255">
                  <a:moveTo>
                    <a:pt x="1238" y="1"/>
                  </a:moveTo>
                  <a:cubicBezTo>
                    <a:pt x="1177" y="9"/>
                    <a:pt x="1112" y="22"/>
                    <a:pt x="1052" y="31"/>
                  </a:cubicBezTo>
                  <a:cubicBezTo>
                    <a:pt x="429" y="131"/>
                    <a:pt x="0" y="715"/>
                    <a:pt x="100" y="1338"/>
                  </a:cubicBezTo>
                  <a:cubicBezTo>
                    <a:pt x="100" y="1342"/>
                    <a:pt x="104" y="1351"/>
                    <a:pt x="104" y="1359"/>
                  </a:cubicBezTo>
                  <a:cubicBezTo>
                    <a:pt x="126" y="1502"/>
                    <a:pt x="178" y="1641"/>
                    <a:pt x="247" y="1762"/>
                  </a:cubicBezTo>
                  <a:lnTo>
                    <a:pt x="896" y="1814"/>
                  </a:lnTo>
                  <a:cubicBezTo>
                    <a:pt x="805" y="1679"/>
                    <a:pt x="744" y="1528"/>
                    <a:pt x="714" y="1359"/>
                  </a:cubicBezTo>
                  <a:cubicBezTo>
                    <a:pt x="714" y="1351"/>
                    <a:pt x="714" y="1342"/>
                    <a:pt x="714" y="1338"/>
                  </a:cubicBezTo>
                  <a:cubicBezTo>
                    <a:pt x="636" y="862"/>
                    <a:pt x="866" y="408"/>
                    <a:pt x="1255" y="178"/>
                  </a:cubicBezTo>
                  <a:cubicBezTo>
                    <a:pt x="1246" y="118"/>
                    <a:pt x="1242" y="61"/>
                    <a:pt x="1238" y="1"/>
                  </a:cubicBezTo>
                  <a:close/>
                </a:path>
              </a:pathLst>
            </a:custGeom>
            <a:solidFill>
              <a:srgbClr val="E09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5270061" y="3104985"/>
              <a:ext cx="871908" cy="551367"/>
            </a:xfrm>
            <a:custGeom>
              <a:rect b="b" l="l" r="r" t="t"/>
              <a:pathLst>
                <a:path extrusionOk="0" h="3631" w="5742">
                  <a:moveTo>
                    <a:pt x="4656" y="0"/>
                  </a:moveTo>
                  <a:lnTo>
                    <a:pt x="2804" y="550"/>
                  </a:lnTo>
                  <a:lnTo>
                    <a:pt x="342" y="744"/>
                  </a:lnTo>
                  <a:cubicBezTo>
                    <a:pt x="342" y="744"/>
                    <a:pt x="1" y="1649"/>
                    <a:pt x="563" y="2003"/>
                  </a:cubicBezTo>
                  <a:cubicBezTo>
                    <a:pt x="563" y="2003"/>
                    <a:pt x="291" y="3107"/>
                    <a:pt x="840" y="3340"/>
                  </a:cubicBezTo>
                  <a:cubicBezTo>
                    <a:pt x="1204" y="3498"/>
                    <a:pt x="2813" y="3631"/>
                    <a:pt x="3998" y="3631"/>
                  </a:cubicBezTo>
                  <a:cubicBezTo>
                    <a:pt x="4601" y="3631"/>
                    <a:pt x="5094" y="3597"/>
                    <a:pt x="5257" y="3513"/>
                  </a:cubicBezTo>
                  <a:cubicBezTo>
                    <a:pt x="5742" y="3262"/>
                    <a:pt x="4656" y="0"/>
                    <a:pt x="4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4356841" y="3789375"/>
              <a:ext cx="617108" cy="656599"/>
            </a:xfrm>
            <a:custGeom>
              <a:rect b="b" l="l" r="r" t="t"/>
              <a:pathLst>
                <a:path extrusionOk="0" h="4324" w="4064">
                  <a:moveTo>
                    <a:pt x="2624" y="0"/>
                  </a:moveTo>
                  <a:cubicBezTo>
                    <a:pt x="2547" y="0"/>
                    <a:pt x="2468" y="7"/>
                    <a:pt x="2389" y="23"/>
                  </a:cubicBezTo>
                  <a:lnTo>
                    <a:pt x="2346" y="179"/>
                  </a:lnTo>
                  <a:lnTo>
                    <a:pt x="2329" y="248"/>
                  </a:lnTo>
                  <a:lnTo>
                    <a:pt x="1468" y="3337"/>
                  </a:lnTo>
                  <a:cubicBezTo>
                    <a:pt x="1468" y="3337"/>
                    <a:pt x="853" y="3246"/>
                    <a:pt x="419" y="3246"/>
                  </a:cubicBezTo>
                  <a:cubicBezTo>
                    <a:pt x="185" y="3246"/>
                    <a:pt x="4" y="3272"/>
                    <a:pt x="1" y="3354"/>
                  </a:cubicBezTo>
                  <a:lnTo>
                    <a:pt x="1965" y="4311"/>
                  </a:lnTo>
                  <a:cubicBezTo>
                    <a:pt x="1984" y="4320"/>
                    <a:pt x="2005" y="4324"/>
                    <a:pt x="2025" y="4324"/>
                  </a:cubicBezTo>
                  <a:cubicBezTo>
                    <a:pt x="2082" y="4324"/>
                    <a:pt x="2138" y="4290"/>
                    <a:pt x="2160" y="4233"/>
                  </a:cubicBezTo>
                  <a:lnTo>
                    <a:pt x="2342" y="3748"/>
                  </a:lnTo>
                  <a:lnTo>
                    <a:pt x="3934" y="984"/>
                  </a:lnTo>
                  <a:lnTo>
                    <a:pt x="3973" y="919"/>
                  </a:lnTo>
                  <a:lnTo>
                    <a:pt x="4063" y="759"/>
                  </a:lnTo>
                  <a:cubicBezTo>
                    <a:pt x="4063" y="759"/>
                    <a:pt x="3417" y="0"/>
                    <a:pt x="2624" y="0"/>
                  </a:cubicBezTo>
                  <a:close/>
                </a:path>
              </a:pathLst>
            </a:custGeom>
            <a:solidFill>
              <a:srgbClr val="E8F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4710346" y="3816405"/>
              <a:ext cx="249789" cy="122391"/>
            </a:xfrm>
            <a:custGeom>
              <a:rect b="b" l="l" r="r" t="t"/>
              <a:pathLst>
                <a:path extrusionOk="0" h="806" w="1645">
                  <a:moveTo>
                    <a:pt x="18" y="1"/>
                  </a:moveTo>
                  <a:lnTo>
                    <a:pt x="1" y="70"/>
                  </a:lnTo>
                  <a:cubicBezTo>
                    <a:pt x="373" y="105"/>
                    <a:pt x="1048" y="243"/>
                    <a:pt x="1606" y="806"/>
                  </a:cubicBezTo>
                  <a:lnTo>
                    <a:pt x="1645" y="741"/>
                  </a:lnTo>
                  <a:cubicBezTo>
                    <a:pt x="1078" y="183"/>
                    <a:pt x="403" y="40"/>
                    <a:pt x="18" y="1"/>
                  </a:cubicBezTo>
                  <a:close/>
                </a:path>
              </a:pathLst>
            </a:custGeom>
            <a:solidFill>
              <a:srgbClr val="E8F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322675" y="4273019"/>
              <a:ext cx="374760" cy="199986"/>
            </a:xfrm>
            <a:custGeom>
              <a:rect b="b" l="l" r="r" t="t"/>
              <a:pathLst>
                <a:path extrusionOk="0" h="1317" w="2468">
                  <a:moveTo>
                    <a:pt x="1" y="1"/>
                  </a:moveTo>
                  <a:cubicBezTo>
                    <a:pt x="1" y="1"/>
                    <a:pt x="53" y="217"/>
                    <a:pt x="460" y="567"/>
                  </a:cubicBezTo>
                  <a:cubicBezTo>
                    <a:pt x="866" y="918"/>
                    <a:pt x="1308" y="957"/>
                    <a:pt x="1494" y="1000"/>
                  </a:cubicBezTo>
                  <a:cubicBezTo>
                    <a:pt x="1622" y="1030"/>
                    <a:pt x="2207" y="1316"/>
                    <a:pt x="2336" y="1316"/>
                  </a:cubicBezTo>
                  <a:cubicBezTo>
                    <a:pt x="2338" y="1316"/>
                    <a:pt x="2340" y="1316"/>
                    <a:pt x="2342" y="1316"/>
                  </a:cubicBezTo>
                  <a:cubicBezTo>
                    <a:pt x="2463" y="1312"/>
                    <a:pt x="2467" y="1061"/>
                    <a:pt x="2467" y="1061"/>
                  </a:cubicBezTo>
                  <a:cubicBezTo>
                    <a:pt x="2415" y="8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8F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322675" y="4252064"/>
              <a:ext cx="406951" cy="182068"/>
            </a:xfrm>
            <a:custGeom>
              <a:rect b="b" l="l" r="r" t="t"/>
              <a:pathLst>
                <a:path extrusionOk="0" h="1199" w="2680">
                  <a:moveTo>
                    <a:pt x="1875" y="0"/>
                  </a:moveTo>
                  <a:cubicBezTo>
                    <a:pt x="1771" y="0"/>
                    <a:pt x="1610" y="44"/>
                    <a:pt x="1238" y="108"/>
                  </a:cubicBezTo>
                  <a:cubicBezTo>
                    <a:pt x="1079" y="134"/>
                    <a:pt x="928" y="144"/>
                    <a:pt x="790" y="144"/>
                  </a:cubicBezTo>
                  <a:cubicBezTo>
                    <a:pt x="450" y="144"/>
                    <a:pt x="197" y="85"/>
                    <a:pt x="126" y="69"/>
                  </a:cubicBezTo>
                  <a:cubicBezTo>
                    <a:pt x="118" y="68"/>
                    <a:pt x="110" y="67"/>
                    <a:pt x="102" y="67"/>
                  </a:cubicBezTo>
                  <a:cubicBezTo>
                    <a:pt x="26" y="67"/>
                    <a:pt x="1" y="139"/>
                    <a:pt x="1" y="139"/>
                  </a:cubicBezTo>
                  <a:cubicBezTo>
                    <a:pt x="108" y="478"/>
                    <a:pt x="1381" y="987"/>
                    <a:pt x="1727" y="987"/>
                  </a:cubicBezTo>
                  <a:cubicBezTo>
                    <a:pt x="1730" y="987"/>
                    <a:pt x="1733" y="987"/>
                    <a:pt x="1736" y="987"/>
                  </a:cubicBezTo>
                  <a:cubicBezTo>
                    <a:pt x="1742" y="986"/>
                    <a:pt x="1749" y="986"/>
                    <a:pt x="1755" y="986"/>
                  </a:cubicBezTo>
                  <a:cubicBezTo>
                    <a:pt x="2084" y="986"/>
                    <a:pt x="2467" y="1199"/>
                    <a:pt x="2467" y="1199"/>
                  </a:cubicBezTo>
                  <a:cubicBezTo>
                    <a:pt x="2575" y="1077"/>
                    <a:pt x="2515" y="956"/>
                    <a:pt x="2541" y="865"/>
                  </a:cubicBezTo>
                  <a:cubicBezTo>
                    <a:pt x="2571" y="770"/>
                    <a:pt x="2679" y="576"/>
                    <a:pt x="2679" y="576"/>
                  </a:cubicBezTo>
                  <a:cubicBezTo>
                    <a:pt x="2670" y="561"/>
                    <a:pt x="2657" y="555"/>
                    <a:pt x="2640" y="555"/>
                  </a:cubicBezTo>
                  <a:cubicBezTo>
                    <a:pt x="2572" y="555"/>
                    <a:pt x="2442" y="646"/>
                    <a:pt x="2270" y="646"/>
                  </a:cubicBezTo>
                  <a:cubicBezTo>
                    <a:pt x="2229" y="646"/>
                    <a:pt x="2185" y="641"/>
                    <a:pt x="2138" y="628"/>
                  </a:cubicBezTo>
                  <a:cubicBezTo>
                    <a:pt x="1857" y="545"/>
                    <a:pt x="2125" y="113"/>
                    <a:pt x="2004" y="35"/>
                  </a:cubicBezTo>
                  <a:cubicBezTo>
                    <a:pt x="1963" y="11"/>
                    <a:pt x="1926" y="0"/>
                    <a:pt x="1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5211599" y="3223884"/>
              <a:ext cx="810258" cy="445528"/>
            </a:xfrm>
            <a:custGeom>
              <a:rect b="b" l="l" r="r" t="t"/>
              <a:pathLst>
                <a:path extrusionOk="0" h="2934" w="5336">
                  <a:moveTo>
                    <a:pt x="5335" y="0"/>
                  </a:moveTo>
                  <a:cubicBezTo>
                    <a:pt x="5244" y="5"/>
                    <a:pt x="5153" y="13"/>
                    <a:pt x="5058" y="26"/>
                  </a:cubicBezTo>
                  <a:cubicBezTo>
                    <a:pt x="4461" y="83"/>
                    <a:pt x="3492" y="217"/>
                    <a:pt x="2363" y="390"/>
                  </a:cubicBezTo>
                  <a:cubicBezTo>
                    <a:pt x="1943" y="455"/>
                    <a:pt x="1502" y="520"/>
                    <a:pt x="1048" y="593"/>
                  </a:cubicBezTo>
                  <a:cubicBezTo>
                    <a:pt x="425" y="693"/>
                    <a:pt x="1" y="1277"/>
                    <a:pt x="100" y="1900"/>
                  </a:cubicBezTo>
                  <a:lnTo>
                    <a:pt x="100" y="1921"/>
                  </a:lnTo>
                  <a:cubicBezTo>
                    <a:pt x="191" y="2466"/>
                    <a:pt x="658" y="2877"/>
                    <a:pt x="1216" y="2882"/>
                  </a:cubicBezTo>
                  <a:lnTo>
                    <a:pt x="2397" y="2899"/>
                  </a:lnTo>
                  <a:lnTo>
                    <a:pt x="5335" y="2934"/>
                  </a:lnTo>
                  <a:lnTo>
                    <a:pt x="5335" y="0"/>
                  </a:lnTo>
                  <a:close/>
                </a:path>
              </a:pathLst>
            </a:custGeom>
            <a:solidFill>
              <a:srgbClr val="F7B8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5467161" y="2829680"/>
              <a:ext cx="991564" cy="852486"/>
            </a:xfrm>
            <a:custGeom>
              <a:rect b="b" l="l" r="r" t="t"/>
              <a:pathLst>
                <a:path extrusionOk="0" h="5614" w="6530">
                  <a:moveTo>
                    <a:pt x="5322" y="1"/>
                  </a:moveTo>
                  <a:lnTo>
                    <a:pt x="2190" y="44"/>
                  </a:lnTo>
                  <a:lnTo>
                    <a:pt x="2095" y="295"/>
                  </a:lnTo>
                  <a:lnTo>
                    <a:pt x="2064" y="368"/>
                  </a:lnTo>
                  <a:lnTo>
                    <a:pt x="1298" y="2402"/>
                  </a:lnTo>
                  <a:lnTo>
                    <a:pt x="394" y="2930"/>
                  </a:lnTo>
                  <a:cubicBezTo>
                    <a:pt x="368" y="2943"/>
                    <a:pt x="347" y="2964"/>
                    <a:pt x="334" y="2994"/>
                  </a:cubicBezTo>
                  <a:cubicBezTo>
                    <a:pt x="1" y="3695"/>
                    <a:pt x="697" y="4288"/>
                    <a:pt x="697" y="4288"/>
                  </a:cubicBezTo>
                  <a:cubicBezTo>
                    <a:pt x="295" y="4543"/>
                    <a:pt x="360" y="5210"/>
                    <a:pt x="407" y="5486"/>
                  </a:cubicBezTo>
                  <a:cubicBezTo>
                    <a:pt x="420" y="5560"/>
                    <a:pt x="481" y="5612"/>
                    <a:pt x="554" y="5612"/>
                  </a:cubicBezTo>
                  <a:cubicBezTo>
                    <a:pt x="666" y="5613"/>
                    <a:pt x="848" y="5613"/>
                    <a:pt x="1077" y="5613"/>
                  </a:cubicBezTo>
                  <a:cubicBezTo>
                    <a:pt x="2022" y="5613"/>
                    <a:pt x="3774" y="5602"/>
                    <a:pt x="4721" y="5543"/>
                  </a:cubicBezTo>
                  <a:cubicBezTo>
                    <a:pt x="6062" y="5465"/>
                    <a:pt x="6382" y="4119"/>
                    <a:pt x="6382" y="4119"/>
                  </a:cubicBezTo>
                  <a:cubicBezTo>
                    <a:pt x="6529" y="2402"/>
                    <a:pt x="5902" y="1004"/>
                    <a:pt x="5547" y="368"/>
                  </a:cubicBezTo>
                  <a:cubicBezTo>
                    <a:pt x="5534" y="342"/>
                    <a:pt x="5521" y="321"/>
                    <a:pt x="5508" y="295"/>
                  </a:cubicBezTo>
                  <a:cubicBezTo>
                    <a:pt x="5400" y="104"/>
                    <a:pt x="5322" y="1"/>
                    <a:pt x="5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6004554" y="2004524"/>
              <a:ext cx="119656" cy="184194"/>
            </a:xfrm>
            <a:custGeom>
              <a:rect b="b" l="l" r="r" t="t"/>
              <a:pathLst>
                <a:path extrusionOk="0" h="1213" w="788">
                  <a:moveTo>
                    <a:pt x="1" y="1"/>
                  </a:moveTo>
                  <a:lnTo>
                    <a:pt x="1" y="1212"/>
                  </a:lnTo>
                  <a:lnTo>
                    <a:pt x="788" y="1212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rgbClr val="F5A3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004554" y="2063746"/>
              <a:ext cx="119656" cy="61196"/>
            </a:xfrm>
            <a:custGeom>
              <a:rect b="b" l="l" r="r" t="t"/>
              <a:pathLst>
                <a:path extrusionOk="0" h="403" w="788">
                  <a:moveTo>
                    <a:pt x="788" y="0"/>
                  </a:moveTo>
                  <a:cubicBezTo>
                    <a:pt x="559" y="147"/>
                    <a:pt x="264" y="212"/>
                    <a:pt x="1" y="221"/>
                  </a:cubicBezTo>
                  <a:lnTo>
                    <a:pt x="1" y="402"/>
                  </a:lnTo>
                  <a:cubicBezTo>
                    <a:pt x="264" y="394"/>
                    <a:pt x="559" y="324"/>
                    <a:pt x="788" y="177"/>
                  </a:cubicBezTo>
                  <a:lnTo>
                    <a:pt x="788" y="0"/>
                  </a:lnTo>
                  <a:close/>
                </a:path>
              </a:pathLst>
            </a:custGeom>
            <a:solidFill>
              <a:srgbClr val="F28E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5799558" y="2156982"/>
              <a:ext cx="488342" cy="672847"/>
            </a:xfrm>
            <a:custGeom>
              <a:rect b="b" l="l" r="r" t="t"/>
              <a:pathLst>
                <a:path extrusionOk="0" h="4431" w="3216">
                  <a:moveTo>
                    <a:pt x="1584" y="0"/>
                  </a:moveTo>
                  <a:cubicBezTo>
                    <a:pt x="1498" y="0"/>
                    <a:pt x="1415" y="18"/>
                    <a:pt x="1333" y="48"/>
                  </a:cubicBezTo>
                  <a:cubicBezTo>
                    <a:pt x="922" y="208"/>
                    <a:pt x="386" y="688"/>
                    <a:pt x="208" y="1156"/>
                  </a:cubicBezTo>
                  <a:cubicBezTo>
                    <a:pt x="22" y="1649"/>
                    <a:pt x="217" y="2843"/>
                    <a:pt x="278" y="3734"/>
                  </a:cubicBezTo>
                  <a:cubicBezTo>
                    <a:pt x="304" y="4067"/>
                    <a:pt x="1" y="4431"/>
                    <a:pt x="1" y="4431"/>
                  </a:cubicBezTo>
                  <a:lnTo>
                    <a:pt x="3133" y="4431"/>
                  </a:lnTo>
                  <a:cubicBezTo>
                    <a:pt x="3133" y="4431"/>
                    <a:pt x="3124" y="4219"/>
                    <a:pt x="3085" y="3890"/>
                  </a:cubicBezTo>
                  <a:cubicBezTo>
                    <a:pt x="2964" y="2916"/>
                    <a:pt x="3215" y="1320"/>
                    <a:pt x="3142" y="788"/>
                  </a:cubicBezTo>
                  <a:cubicBezTo>
                    <a:pt x="3060" y="247"/>
                    <a:pt x="2099" y="74"/>
                    <a:pt x="1697" y="9"/>
                  </a:cubicBezTo>
                  <a:cubicBezTo>
                    <a:pt x="1658" y="5"/>
                    <a:pt x="1623" y="0"/>
                    <a:pt x="1584" y="0"/>
                  </a:cubicBezTo>
                  <a:close/>
                </a:path>
              </a:pathLst>
            </a:custGeom>
            <a:solidFill>
              <a:srgbClr val="F5A3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5799558" y="2164119"/>
              <a:ext cx="500793" cy="673607"/>
            </a:xfrm>
            <a:custGeom>
              <a:rect b="b" l="l" r="r" t="t"/>
              <a:pathLst>
                <a:path extrusionOk="0" h="4436" w="3298">
                  <a:moveTo>
                    <a:pt x="1333" y="1"/>
                  </a:moveTo>
                  <a:lnTo>
                    <a:pt x="1333" y="1"/>
                  </a:lnTo>
                  <a:cubicBezTo>
                    <a:pt x="1325" y="5"/>
                    <a:pt x="1299" y="18"/>
                    <a:pt x="1255" y="40"/>
                  </a:cubicBezTo>
                  <a:cubicBezTo>
                    <a:pt x="1225" y="57"/>
                    <a:pt x="1190" y="75"/>
                    <a:pt x="1147" y="100"/>
                  </a:cubicBezTo>
                  <a:cubicBezTo>
                    <a:pt x="896" y="239"/>
                    <a:pt x="459" y="511"/>
                    <a:pt x="234" y="806"/>
                  </a:cubicBezTo>
                  <a:cubicBezTo>
                    <a:pt x="5" y="1113"/>
                    <a:pt x="48" y="1788"/>
                    <a:pt x="92" y="2147"/>
                  </a:cubicBezTo>
                  <a:cubicBezTo>
                    <a:pt x="113" y="2320"/>
                    <a:pt x="118" y="2493"/>
                    <a:pt x="109" y="2670"/>
                  </a:cubicBezTo>
                  <a:lnTo>
                    <a:pt x="1" y="4427"/>
                  </a:lnTo>
                  <a:lnTo>
                    <a:pt x="3168" y="4435"/>
                  </a:lnTo>
                  <a:cubicBezTo>
                    <a:pt x="3168" y="4435"/>
                    <a:pt x="3029" y="3060"/>
                    <a:pt x="3081" y="2748"/>
                  </a:cubicBezTo>
                  <a:cubicBezTo>
                    <a:pt x="3133" y="2432"/>
                    <a:pt x="3297" y="511"/>
                    <a:pt x="2787" y="269"/>
                  </a:cubicBezTo>
                  <a:cubicBezTo>
                    <a:pt x="2549" y="157"/>
                    <a:pt x="2393" y="100"/>
                    <a:pt x="2298" y="66"/>
                  </a:cubicBezTo>
                  <a:cubicBezTo>
                    <a:pt x="2268" y="62"/>
                    <a:pt x="2246" y="53"/>
                    <a:pt x="2229" y="49"/>
                  </a:cubicBezTo>
                  <a:cubicBezTo>
                    <a:pt x="2186" y="37"/>
                    <a:pt x="2162" y="35"/>
                    <a:pt x="2150" y="35"/>
                  </a:cubicBezTo>
                  <a:cubicBezTo>
                    <a:pt x="2145" y="35"/>
                    <a:pt x="2142" y="36"/>
                    <a:pt x="2142" y="36"/>
                  </a:cubicBezTo>
                  <a:cubicBezTo>
                    <a:pt x="2142" y="36"/>
                    <a:pt x="1838" y="950"/>
                    <a:pt x="1428" y="950"/>
                  </a:cubicBezTo>
                  <a:cubicBezTo>
                    <a:pt x="1404" y="950"/>
                    <a:pt x="1380" y="947"/>
                    <a:pt x="1355" y="940"/>
                  </a:cubicBezTo>
                  <a:cubicBezTo>
                    <a:pt x="922" y="819"/>
                    <a:pt x="1316" y="36"/>
                    <a:pt x="1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5128841" y="2352110"/>
              <a:ext cx="522355" cy="523123"/>
            </a:xfrm>
            <a:custGeom>
              <a:rect b="b" l="l" r="r" t="t"/>
              <a:pathLst>
                <a:path extrusionOk="0" h="3445" w="3440">
                  <a:moveTo>
                    <a:pt x="1722" y="0"/>
                  </a:moveTo>
                  <a:cubicBezTo>
                    <a:pt x="1709" y="0"/>
                    <a:pt x="1701" y="0"/>
                    <a:pt x="1688" y="5"/>
                  </a:cubicBezTo>
                  <a:cubicBezTo>
                    <a:pt x="1294" y="9"/>
                    <a:pt x="931" y="152"/>
                    <a:pt x="645" y="381"/>
                  </a:cubicBezTo>
                  <a:cubicBezTo>
                    <a:pt x="623" y="398"/>
                    <a:pt x="602" y="416"/>
                    <a:pt x="585" y="433"/>
                  </a:cubicBezTo>
                  <a:cubicBezTo>
                    <a:pt x="234" y="740"/>
                    <a:pt x="9" y="1190"/>
                    <a:pt x="0" y="1692"/>
                  </a:cubicBezTo>
                  <a:cubicBezTo>
                    <a:pt x="0" y="1705"/>
                    <a:pt x="0" y="1714"/>
                    <a:pt x="0" y="1722"/>
                  </a:cubicBezTo>
                  <a:cubicBezTo>
                    <a:pt x="0" y="1740"/>
                    <a:pt x="0" y="1757"/>
                    <a:pt x="0" y="1770"/>
                  </a:cubicBezTo>
                  <a:cubicBezTo>
                    <a:pt x="13" y="2267"/>
                    <a:pt x="238" y="2709"/>
                    <a:pt x="585" y="3016"/>
                  </a:cubicBezTo>
                  <a:cubicBezTo>
                    <a:pt x="606" y="3033"/>
                    <a:pt x="623" y="3050"/>
                    <a:pt x="645" y="3063"/>
                  </a:cubicBezTo>
                  <a:cubicBezTo>
                    <a:pt x="931" y="3297"/>
                    <a:pt x="1294" y="3435"/>
                    <a:pt x="1688" y="3440"/>
                  </a:cubicBezTo>
                  <a:cubicBezTo>
                    <a:pt x="1701" y="3444"/>
                    <a:pt x="1709" y="3444"/>
                    <a:pt x="1722" y="3444"/>
                  </a:cubicBezTo>
                  <a:cubicBezTo>
                    <a:pt x="1735" y="3444"/>
                    <a:pt x="1753" y="3444"/>
                    <a:pt x="1766" y="3440"/>
                  </a:cubicBezTo>
                  <a:cubicBezTo>
                    <a:pt x="2159" y="3431"/>
                    <a:pt x="2518" y="3288"/>
                    <a:pt x="2804" y="3059"/>
                  </a:cubicBezTo>
                  <a:cubicBezTo>
                    <a:pt x="2826" y="3042"/>
                    <a:pt x="2843" y="3024"/>
                    <a:pt x="2865" y="3007"/>
                  </a:cubicBezTo>
                  <a:cubicBezTo>
                    <a:pt x="3206" y="2704"/>
                    <a:pt x="3427" y="2263"/>
                    <a:pt x="3440" y="1770"/>
                  </a:cubicBezTo>
                  <a:cubicBezTo>
                    <a:pt x="3440" y="1757"/>
                    <a:pt x="3440" y="1740"/>
                    <a:pt x="3440" y="1722"/>
                  </a:cubicBezTo>
                  <a:cubicBezTo>
                    <a:pt x="3440" y="1714"/>
                    <a:pt x="3440" y="1705"/>
                    <a:pt x="3440" y="1692"/>
                  </a:cubicBezTo>
                  <a:cubicBezTo>
                    <a:pt x="3431" y="1194"/>
                    <a:pt x="3211" y="749"/>
                    <a:pt x="2865" y="442"/>
                  </a:cubicBezTo>
                  <a:cubicBezTo>
                    <a:pt x="2847" y="420"/>
                    <a:pt x="2826" y="403"/>
                    <a:pt x="2804" y="390"/>
                  </a:cubicBezTo>
                  <a:cubicBezTo>
                    <a:pt x="2523" y="156"/>
                    <a:pt x="2159" y="13"/>
                    <a:pt x="1766" y="5"/>
                  </a:cubicBezTo>
                  <a:cubicBezTo>
                    <a:pt x="1753" y="0"/>
                    <a:pt x="1735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5128841" y="2608889"/>
              <a:ext cx="522355" cy="11996"/>
            </a:xfrm>
            <a:custGeom>
              <a:rect b="b" l="l" r="r" t="t"/>
              <a:pathLst>
                <a:path extrusionOk="0" h="79" w="3440">
                  <a:moveTo>
                    <a:pt x="0" y="1"/>
                  </a:moveTo>
                  <a:cubicBezTo>
                    <a:pt x="0" y="14"/>
                    <a:pt x="0" y="23"/>
                    <a:pt x="0" y="31"/>
                  </a:cubicBezTo>
                  <a:cubicBezTo>
                    <a:pt x="0" y="49"/>
                    <a:pt x="0" y="66"/>
                    <a:pt x="0" y="79"/>
                  </a:cubicBezTo>
                  <a:lnTo>
                    <a:pt x="3440" y="79"/>
                  </a:lnTo>
                  <a:cubicBezTo>
                    <a:pt x="3440" y="66"/>
                    <a:pt x="3440" y="49"/>
                    <a:pt x="3440" y="31"/>
                  </a:cubicBezTo>
                  <a:cubicBezTo>
                    <a:pt x="3440" y="23"/>
                    <a:pt x="3440" y="14"/>
                    <a:pt x="3440" y="1"/>
                  </a:cubicBezTo>
                  <a:close/>
                </a:path>
              </a:pathLst>
            </a:custGeom>
            <a:solidFill>
              <a:srgbClr val="EA57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5385010" y="2352110"/>
              <a:ext cx="11996" cy="523123"/>
            </a:xfrm>
            <a:custGeom>
              <a:rect b="b" l="l" r="r" t="t"/>
              <a:pathLst>
                <a:path extrusionOk="0" h="3445" w="79">
                  <a:moveTo>
                    <a:pt x="35" y="0"/>
                  </a:moveTo>
                  <a:cubicBezTo>
                    <a:pt x="22" y="0"/>
                    <a:pt x="14" y="0"/>
                    <a:pt x="1" y="5"/>
                  </a:cubicBezTo>
                  <a:lnTo>
                    <a:pt x="1" y="3440"/>
                  </a:lnTo>
                  <a:cubicBezTo>
                    <a:pt x="14" y="3444"/>
                    <a:pt x="22" y="3444"/>
                    <a:pt x="35" y="3444"/>
                  </a:cubicBezTo>
                  <a:cubicBezTo>
                    <a:pt x="48" y="3444"/>
                    <a:pt x="66" y="3444"/>
                    <a:pt x="79" y="3440"/>
                  </a:cubicBezTo>
                  <a:lnTo>
                    <a:pt x="79" y="5"/>
                  </a:lnTo>
                  <a:cubicBezTo>
                    <a:pt x="66" y="0"/>
                    <a:pt x="48" y="0"/>
                    <a:pt x="35" y="0"/>
                  </a:cubicBezTo>
                  <a:close/>
                </a:path>
              </a:pathLst>
            </a:custGeom>
            <a:solidFill>
              <a:srgbClr val="EA57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5487508" y="2411180"/>
              <a:ext cx="76379" cy="405591"/>
            </a:xfrm>
            <a:custGeom>
              <a:rect b="b" l="l" r="r" t="t"/>
              <a:pathLst>
                <a:path extrusionOk="0" h="2671" w="503">
                  <a:moveTo>
                    <a:pt x="442" y="1"/>
                  </a:moveTo>
                  <a:cubicBezTo>
                    <a:pt x="295" y="230"/>
                    <a:pt x="31" y="715"/>
                    <a:pt x="5" y="1303"/>
                  </a:cubicBezTo>
                  <a:cubicBezTo>
                    <a:pt x="5" y="1329"/>
                    <a:pt x="5" y="1355"/>
                    <a:pt x="5" y="1381"/>
                  </a:cubicBezTo>
                  <a:cubicBezTo>
                    <a:pt x="1" y="1783"/>
                    <a:pt x="113" y="2224"/>
                    <a:pt x="442" y="2670"/>
                  </a:cubicBezTo>
                  <a:cubicBezTo>
                    <a:pt x="464" y="2653"/>
                    <a:pt x="481" y="2635"/>
                    <a:pt x="503" y="2618"/>
                  </a:cubicBezTo>
                  <a:cubicBezTo>
                    <a:pt x="187" y="2190"/>
                    <a:pt x="83" y="1766"/>
                    <a:pt x="83" y="1381"/>
                  </a:cubicBezTo>
                  <a:cubicBezTo>
                    <a:pt x="83" y="1355"/>
                    <a:pt x="83" y="1329"/>
                    <a:pt x="87" y="1303"/>
                  </a:cubicBezTo>
                  <a:cubicBezTo>
                    <a:pt x="109" y="740"/>
                    <a:pt x="360" y="278"/>
                    <a:pt x="503" y="53"/>
                  </a:cubicBezTo>
                  <a:cubicBezTo>
                    <a:pt x="485" y="31"/>
                    <a:pt x="464" y="14"/>
                    <a:pt x="442" y="1"/>
                  </a:cubicBezTo>
                  <a:close/>
                </a:path>
              </a:pathLst>
            </a:custGeom>
            <a:solidFill>
              <a:srgbClr val="EA57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5217521" y="2409965"/>
              <a:ext cx="76987" cy="407414"/>
            </a:xfrm>
            <a:custGeom>
              <a:rect b="b" l="l" r="r" t="t"/>
              <a:pathLst>
                <a:path extrusionOk="0" h="2683" w="507">
                  <a:moveTo>
                    <a:pt x="61" y="0"/>
                  </a:moveTo>
                  <a:cubicBezTo>
                    <a:pt x="39" y="17"/>
                    <a:pt x="18" y="35"/>
                    <a:pt x="1" y="52"/>
                  </a:cubicBezTo>
                  <a:cubicBezTo>
                    <a:pt x="143" y="273"/>
                    <a:pt x="399" y="740"/>
                    <a:pt x="420" y="1311"/>
                  </a:cubicBezTo>
                  <a:cubicBezTo>
                    <a:pt x="425" y="1337"/>
                    <a:pt x="425" y="1363"/>
                    <a:pt x="425" y="1389"/>
                  </a:cubicBezTo>
                  <a:cubicBezTo>
                    <a:pt x="429" y="1778"/>
                    <a:pt x="321" y="2206"/>
                    <a:pt x="1" y="2635"/>
                  </a:cubicBezTo>
                  <a:cubicBezTo>
                    <a:pt x="22" y="2652"/>
                    <a:pt x="39" y="2669"/>
                    <a:pt x="61" y="2682"/>
                  </a:cubicBezTo>
                  <a:cubicBezTo>
                    <a:pt x="394" y="2237"/>
                    <a:pt x="507" y="1791"/>
                    <a:pt x="502" y="1389"/>
                  </a:cubicBezTo>
                  <a:cubicBezTo>
                    <a:pt x="502" y="1363"/>
                    <a:pt x="502" y="1337"/>
                    <a:pt x="502" y="1311"/>
                  </a:cubicBezTo>
                  <a:cubicBezTo>
                    <a:pt x="476" y="718"/>
                    <a:pt x="208" y="229"/>
                    <a:pt x="61" y="0"/>
                  </a:cubicBezTo>
                  <a:close/>
                </a:path>
              </a:pathLst>
            </a:custGeom>
            <a:solidFill>
              <a:srgbClr val="EA57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5373925" y="2211496"/>
              <a:ext cx="952084" cy="784305"/>
            </a:xfrm>
            <a:custGeom>
              <a:rect b="b" l="l" r="r" t="t"/>
              <a:pathLst>
                <a:path extrusionOk="0" h="5165" w="6270">
                  <a:moveTo>
                    <a:pt x="5584" y="0"/>
                  </a:moveTo>
                  <a:cubicBezTo>
                    <a:pt x="5296" y="0"/>
                    <a:pt x="5044" y="214"/>
                    <a:pt x="4980" y="502"/>
                  </a:cubicBezTo>
                  <a:cubicBezTo>
                    <a:pt x="4816" y="1233"/>
                    <a:pt x="4681" y="2657"/>
                    <a:pt x="4612" y="3518"/>
                  </a:cubicBezTo>
                  <a:cubicBezTo>
                    <a:pt x="3440" y="3098"/>
                    <a:pt x="1804" y="2501"/>
                    <a:pt x="1289" y="2311"/>
                  </a:cubicBezTo>
                  <a:cubicBezTo>
                    <a:pt x="1289" y="2311"/>
                    <a:pt x="741" y="1890"/>
                    <a:pt x="695" y="1890"/>
                  </a:cubicBezTo>
                  <a:cubicBezTo>
                    <a:pt x="694" y="1890"/>
                    <a:pt x="693" y="1891"/>
                    <a:pt x="692" y="1891"/>
                  </a:cubicBezTo>
                  <a:cubicBezTo>
                    <a:pt x="675" y="1908"/>
                    <a:pt x="757" y="2172"/>
                    <a:pt x="757" y="2172"/>
                  </a:cubicBezTo>
                  <a:cubicBezTo>
                    <a:pt x="757" y="2172"/>
                    <a:pt x="248" y="2096"/>
                    <a:pt x="141" y="2096"/>
                  </a:cubicBezTo>
                  <a:cubicBezTo>
                    <a:pt x="129" y="2096"/>
                    <a:pt x="122" y="2097"/>
                    <a:pt x="121" y="2099"/>
                  </a:cubicBezTo>
                  <a:cubicBezTo>
                    <a:pt x="117" y="2125"/>
                    <a:pt x="424" y="2311"/>
                    <a:pt x="424" y="2311"/>
                  </a:cubicBezTo>
                  <a:cubicBezTo>
                    <a:pt x="424" y="2311"/>
                    <a:pt x="161" y="2266"/>
                    <a:pt x="54" y="2266"/>
                  </a:cubicBezTo>
                  <a:cubicBezTo>
                    <a:pt x="27" y="2266"/>
                    <a:pt x="10" y="2269"/>
                    <a:pt x="9" y="2276"/>
                  </a:cubicBezTo>
                  <a:cubicBezTo>
                    <a:pt x="0" y="2311"/>
                    <a:pt x="411" y="2484"/>
                    <a:pt x="411" y="2484"/>
                  </a:cubicBezTo>
                  <a:cubicBezTo>
                    <a:pt x="411" y="2484"/>
                    <a:pt x="314" y="2479"/>
                    <a:pt x="217" y="2479"/>
                  </a:cubicBezTo>
                  <a:cubicBezTo>
                    <a:pt x="120" y="2479"/>
                    <a:pt x="24" y="2484"/>
                    <a:pt x="26" y="2501"/>
                  </a:cubicBezTo>
                  <a:cubicBezTo>
                    <a:pt x="31" y="2540"/>
                    <a:pt x="416" y="2627"/>
                    <a:pt x="416" y="2627"/>
                  </a:cubicBezTo>
                  <a:cubicBezTo>
                    <a:pt x="416" y="2627"/>
                    <a:pt x="178" y="2631"/>
                    <a:pt x="195" y="2687"/>
                  </a:cubicBezTo>
                  <a:cubicBezTo>
                    <a:pt x="212" y="2739"/>
                    <a:pt x="969" y="2813"/>
                    <a:pt x="1030" y="2821"/>
                  </a:cubicBezTo>
                  <a:cubicBezTo>
                    <a:pt x="1796" y="3349"/>
                    <a:pt x="3548" y="4318"/>
                    <a:pt x="4383" y="4777"/>
                  </a:cubicBezTo>
                  <a:cubicBezTo>
                    <a:pt x="4435" y="4807"/>
                    <a:pt x="4482" y="4833"/>
                    <a:pt x="4526" y="4855"/>
                  </a:cubicBezTo>
                  <a:cubicBezTo>
                    <a:pt x="4634" y="4915"/>
                    <a:pt x="4742" y="4963"/>
                    <a:pt x="4859" y="5006"/>
                  </a:cubicBezTo>
                  <a:cubicBezTo>
                    <a:pt x="4989" y="5058"/>
                    <a:pt x="5127" y="5097"/>
                    <a:pt x="5261" y="5123"/>
                  </a:cubicBezTo>
                  <a:cubicBezTo>
                    <a:pt x="5330" y="5136"/>
                    <a:pt x="5395" y="5149"/>
                    <a:pt x="5464" y="5162"/>
                  </a:cubicBezTo>
                  <a:cubicBezTo>
                    <a:pt x="5474" y="5164"/>
                    <a:pt x="5484" y="5165"/>
                    <a:pt x="5494" y="5165"/>
                  </a:cubicBezTo>
                  <a:cubicBezTo>
                    <a:pt x="5554" y="5165"/>
                    <a:pt x="5612" y="5131"/>
                    <a:pt x="5642" y="5075"/>
                  </a:cubicBezTo>
                  <a:cubicBezTo>
                    <a:pt x="5750" y="4863"/>
                    <a:pt x="5828" y="4634"/>
                    <a:pt x="5871" y="4400"/>
                  </a:cubicBezTo>
                  <a:cubicBezTo>
                    <a:pt x="5880" y="4379"/>
                    <a:pt x="5884" y="4353"/>
                    <a:pt x="5888" y="4327"/>
                  </a:cubicBezTo>
                  <a:cubicBezTo>
                    <a:pt x="5914" y="4167"/>
                    <a:pt x="5940" y="4011"/>
                    <a:pt x="5962" y="3860"/>
                  </a:cubicBezTo>
                  <a:cubicBezTo>
                    <a:pt x="6269" y="1683"/>
                    <a:pt x="5988" y="334"/>
                    <a:pt x="5819" y="126"/>
                  </a:cubicBezTo>
                  <a:cubicBezTo>
                    <a:pt x="5793" y="96"/>
                    <a:pt x="5702" y="13"/>
                    <a:pt x="5655" y="5"/>
                  </a:cubicBezTo>
                  <a:cubicBezTo>
                    <a:pt x="5631" y="2"/>
                    <a:pt x="5607" y="0"/>
                    <a:pt x="5584" y="0"/>
                  </a:cubicBezTo>
                  <a:close/>
                </a:path>
              </a:pathLst>
            </a:custGeom>
            <a:solidFill>
              <a:srgbClr val="F5A3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6074860" y="2714729"/>
              <a:ext cx="34318" cy="62562"/>
            </a:xfrm>
            <a:custGeom>
              <a:rect b="b" l="l" r="r" t="t"/>
              <a:pathLst>
                <a:path extrusionOk="0" h="412" w="226">
                  <a:moveTo>
                    <a:pt x="13" y="0"/>
                  </a:moveTo>
                  <a:lnTo>
                    <a:pt x="0" y="195"/>
                  </a:lnTo>
                  <a:lnTo>
                    <a:pt x="225" y="4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28E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5886264" y="1714793"/>
              <a:ext cx="332546" cy="383118"/>
            </a:xfrm>
            <a:custGeom>
              <a:rect b="b" l="l" r="r" t="t"/>
              <a:pathLst>
                <a:path extrusionOk="0" h="2523" w="2190">
                  <a:moveTo>
                    <a:pt x="1073" y="0"/>
                  </a:moveTo>
                  <a:cubicBezTo>
                    <a:pt x="716" y="0"/>
                    <a:pt x="304" y="157"/>
                    <a:pt x="87" y="580"/>
                  </a:cubicBezTo>
                  <a:cubicBezTo>
                    <a:pt x="27" y="697"/>
                    <a:pt x="1" y="827"/>
                    <a:pt x="5" y="957"/>
                  </a:cubicBezTo>
                  <a:cubicBezTo>
                    <a:pt x="5" y="1100"/>
                    <a:pt x="14" y="1316"/>
                    <a:pt x="27" y="1537"/>
                  </a:cubicBezTo>
                  <a:cubicBezTo>
                    <a:pt x="35" y="1675"/>
                    <a:pt x="48" y="1818"/>
                    <a:pt x="66" y="1943"/>
                  </a:cubicBezTo>
                  <a:cubicBezTo>
                    <a:pt x="87" y="2134"/>
                    <a:pt x="122" y="2289"/>
                    <a:pt x="165" y="2359"/>
                  </a:cubicBezTo>
                  <a:cubicBezTo>
                    <a:pt x="228" y="2459"/>
                    <a:pt x="454" y="2522"/>
                    <a:pt x="725" y="2522"/>
                  </a:cubicBezTo>
                  <a:cubicBezTo>
                    <a:pt x="1130" y="2522"/>
                    <a:pt x="1636" y="2381"/>
                    <a:pt x="1844" y="2012"/>
                  </a:cubicBezTo>
                  <a:cubicBezTo>
                    <a:pt x="2190" y="1398"/>
                    <a:pt x="1952" y="477"/>
                    <a:pt x="1645" y="182"/>
                  </a:cubicBezTo>
                  <a:cubicBezTo>
                    <a:pt x="1531" y="72"/>
                    <a:pt x="1315" y="0"/>
                    <a:pt x="1073" y="0"/>
                  </a:cubicBezTo>
                  <a:close/>
                </a:path>
              </a:pathLst>
            </a:custGeom>
            <a:solidFill>
              <a:srgbClr val="F5A3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5850124" y="1696875"/>
              <a:ext cx="382504" cy="484857"/>
            </a:xfrm>
            <a:custGeom>
              <a:rect b="b" l="l" r="r" t="t"/>
              <a:pathLst>
                <a:path extrusionOk="0" h="3193" w="2519">
                  <a:moveTo>
                    <a:pt x="1051" y="1"/>
                  </a:moveTo>
                  <a:cubicBezTo>
                    <a:pt x="267" y="1"/>
                    <a:pt x="39" y="687"/>
                    <a:pt x="23" y="928"/>
                  </a:cubicBezTo>
                  <a:cubicBezTo>
                    <a:pt x="1" y="1179"/>
                    <a:pt x="256" y="1430"/>
                    <a:pt x="256" y="1430"/>
                  </a:cubicBezTo>
                  <a:lnTo>
                    <a:pt x="239" y="1157"/>
                  </a:lnTo>
                  <a:lnTo>
                    <a:pt x="239" y="1157"/>
                  </a:lnTo>
                  <a:cubicBezTo>
                    <a:pt x="252" y="1158"/>
                    <a:pt x="265" y="1159"/>
                    <a:pt x="279" y="1159"/>
                  </a:cubicBezTo>
                  <a:cubicBezTo>
                    <a:pt x="613" y="1159"/>
                    <a:pt x="1199" y="776"/>
                    <a:pt x="1199" y="776"/>
                  </a:cubicBezTo>
                  <a:cubicBezTo>
                    <a:pt x="1199" y="776"/>
                    <a:pt x="1251" y="1330"/>
                    <a:pt x="1736" y="1334"/>
                  </a:cubicBezTo>
                  <a:cubicBezTo>
                    <a:pt x="1736" y="1334"/>
                    <a:pt x="1827" y="1229"/>
                    <a:pt x="1922" y="1229"/>
                  </a:cubicBezTo>
                  <a:cubicBezTo>
                    <a:pt x="1979" y="1229"/>
                    <a:pt x="2038" y="1269"/>
                    <a:pt x="2078" y="1395"/>
                  </a:cubicBezTo>
                  <a:cubicBezTo>
                    <a:pt x="2186" y="1728"/>
                    <a:pt x="1731" y="1880"/>
                    <a:pt x="1731" y="1880"/>
                  </a:cubicBezTo>
                  <a:cubicBezTo>
                    <a:pt x="1416" y="2334"/>
                    <a:pt x="1403" y="2857"/>
                    <a:pt x="1411" y="3087"/>
                  </a:cubicBezTo>
                  <a:cubicBezTo>
                    <a:pt x="1415" y="3148"/>
                    <a:pt x="1463" y="3193"/>
                    <a:pt x="1520" y="3193"/>
                  </a:cubicBezTo>
                  <a:cubicBezTo>
                    <a:pt x="1527" y="3193"/>
                    <a:pt x="1534" y="3192"/>
                    <a:pt x="1541" y="3190"/>
                  </a:cubicBezTo>
                  <a:lnTo>
                    <a:pt x="2099" y="3108"/>
                  </a:lnTo>
                  <a:cubicBezTo>
                    <a:pt x="2337" y="3074"/>
                    <a:pt x="2515" y="2870"/>
                    <a:pt x="2515" y="2632"/>
                  </a:cubicBezTo>
                  <a:cubicBezTo>
                    <a:pt x="2519" y="2247"/>
                    <a:pt x="2515" y="1655"/>
                    <a:pt x="2458" y="1144"/>
                  </a:cubicBezTo>
                  <a:cubicBezTo>
                    <a:pt x="2367" y="300"/>
                    <a:pt x="1943" y="37"/>
                    <a:pt x="1108" y="2"/>
                  </a:cubicBezTo>
                  <a:cubicBezTo>
                    <a:pt x="1089" y="1"/>
                    <a:pt x="1070" y="1"/>
                    <a:pt x="1051" y="1"/>
                  </a:cubicBezTo>
                  <a:close/>
                </a:path>
              </a:pathLst>
            </a:custGeom>
            <a:solidFill>
              <a:srgbClr val="341F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5825220" y="1945454"/>
              <a:ext cx="179484" cy="245845"/>
            </a:xfrm>
            <a:custGeom>
              <a:rect b="b" l="l" r="r" t="t"/>
              <a:pathLst>
                <a:path extrusionOk="0" h="1619" w="1182">
                  <a:moveTo>
                    <a:pt x="429" y="0"/>
                  </a:moveTo>
                  <a:cubicBezTo>
                    <a:pt x="429" y="0"/>
                    <a:pt x="0" y="978"/>
                    <a:pt x="139" y="1536"/>
                  </a:cubicBezTo>
                  <a:cubicBezTo>
                    <a:pt x="152" y="1584"/>
                    <a:pt x="195" y="1618"/>
                    <a:pt x="247" y="1618"/>
                  </a:cubicBezTo>
                  <a:cubicBezTo>
                    <a:pt x="416" y="1618"/>
                    <a:pt x="814" y="1597"/>
                    <a:pt x="1182" y="1441"/>
                  </a:cubicBezTo>
                  <a:lnTo>
                    <a:pt x="1177" y="1004"/>
                  </a:lnTo>
                  <a:cubicBezTo>
                    <a:pt x="1177" y="1004"/>
                    <a:pt x="827" y="1004"/>
                    <a:pt x="697" y="930"/>
                  </a:cubicBezTo>
                  <a:cubicBezTo>
                    <a:pt x="563" y="857"/>
                    <a:pt x="463" y="628"/>
                    <a:pt x="429" y="0"/>
                  </a:cubicBezTo>
                  <a:close/>
                </a:path>
              </a:pathLst>
            </a:custGeom>
            <a:solidFill>
              <a:srgbClr val="341F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6409232" y="2458557"/>
              <a:ext cx="63169" cy="1577418"/>
            </a:xfrm>
            <a:custGeom>
              <a:rect b="b" l="l" r="r" t="t"/>
              <a:pathLst>
                <a:path extrusionOk="0" h="10388" w="416">
                  <a:moveTo>
                    <a:pt x="208" y="0"/>
                  </a:moveTo>
                  <a:cubicBezTo>
                    <a:pt x="91" y="0"/>
                    <a:pt x="1" y="95"/>
                    <a:pt x="1" y="208"/>
                  </a:cubicBezTo>
                  <a:lnTo>
                    <a:pt x="1" y="10180"/>
                  </a:lnTo>
                  <a:cubicBezTo>
                    <a:pt x="1" y="10293"/>
                    <a:pt x="91" y="10388"/>
                    <a:pt x="208" y="10388"/>
                  </a:cubicBezTo>
                  <a:cubicBezTo>
                    <a:pt x="321" y="10388"/>
                    <a:pt x="416" y="10293"/>
                    <a:pt x="416" y="10180"/>
                  </a:cubicBezTo>
                  <a:lnTo>
                    <a:pt x="416" y="208"/>
                  </a:lnTo>
                  <a:cubicBezTo>
                    <a:pt x="416" y="95"/>
                    <a:pt x="321" y="0"/>
                    <a:pt x="208" y="0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5385010" y="3040600"/>
              <a:ext cx="63320" cy="1461253"/>
            </a:xfrm>
            <a:custGeom>
              <a:rect b="b" l="l" r="r" t="t"/>
              <a:pathLst>
                <a:path extrusionOk="0" h="9623" w="417">
                  <a:moveTo>
                    <a:pt x="208" y="0"/>
                  </a:moveTo>
                  <a:cubicBezTo>
                    <a:pt x="96" y="0"/>
                    <a:pt x="1" y="96"/>
                    <a:pt x="1" y="208"/>
                  </a:cubicBezTo>
                  <a:lnTo>
                    <a:pt x="1" y="9415"/>
                  </a:lnTo>
                  <a:cubicBezTo>
                    <a:pt x="1" y="9531"/>
                    <a:pt x="96" y="9622"/>
                    <a:pt x="208" y="9622"/>
                  </a:cubicBezTo>
                  <a:cubicBezTo>
                    <a:pt x="325" y="9622"/>
                    <a:pt x="416" y="9531"/>
                    <a:pt x="416" y="9415"/>
                  </a:cubicBezTo>
                  <a:lnTo>
                    <a:pt x="416" y="208"/>
                  </a:lnTo>
                  <a:cubicBezTo>
                    <a:pt x="416" y="96"/>
                    <a:pt x="325" y="0"/>
                    <a:pt x="208" y="0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4471943" y="4444459"/>
              <a:ext cx="298988" cy="63321"/>
            </a:xfrm>
            <a:custGeom>
              <a:rect b="b" l="l" r="r" t="t"/>
              <a:pathLst>
                <a:path extrusionOk="0" h="417" w="1969">
                  <a:moveTo>
                    <a:pt x="208" y="1"/>
                  </a:moveTo>
                  <a:cubicBezTo>
                    <a:pt x="95" y="1"/>
                    <a:pt x="0" y="92"/>
                    <a:pt x="0" y="209"/>
                  </a:cubicBezTo>
                  <a:cubicBezTo>
                    <a:pt x="0" y="321"/>
                    <a:pt x="95" y="416"/>
                    <a:pt x="208" y="416"/>
                  </a:cubicBezTo>
                  <a:lnTo>
                    <a:pt x="1761" y="416"/>
                  </a:lnTo>
                  <a:cubicBezTo>
                    <a:pt x="1873" y="416"/>
                    <a:pt x="1969" y="321"/>
                    <a:pt x="1969" y="209"/>
                  </a:cubicBezTo>
                  <a:cubicBezTo>
                    <a:pt x="1969" y="92"/>
                    <a:pt x="1873" y="1"/>
                    <a:pt x="1761" y="1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5137345" y="3808508"/>
              <a:ext cx="310984" cy="63321"/>
            </a:xfrm>
            <a:custGeom>
              <a:rect b="b" l="l" r="r" t="t"/>
              <a:pathLst>
                <a:path extrusionOk="0" h="417" w="2048">
                  <a:moveTo>
                    <a:pt x="208" y="1"/>
                  </a:moveTo>
                  <a:cubicBezTo>
                    <a:pt x="96" y="1"/>
                    <a:pt x="1" y="92"/>
                    <a:pt x="1" y="209"/>
                  </a:cubicBezTo>
                  <a:cubicBezTo>
                    <a:pt x="1" y="321"/>
                    <a:pt x="96" y="416"/>
                    <a:pt x="208" y="416"/>
                  </a:cubicBezTo>
                  <a:lnTo>
                    <a:pt x="1839" y="416"/>
                  </a:lnTo>
                  <a:cubicBezTo>
                    <a:pt x="1956" y="416"/>
                    <a:pt x="2047" y="321"/>
                    <a:pt x="2047" y="209"/>
                  </a:cubicBezTo>
                  <a:cubicBezTo>
                    <a:pt x="2047" y="92"/>
                    <a:pt x="1956" y="1"/>
                    <a:pt x="1839" y="1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4707764" y="3810331"/>
              <a:ext cx="496086" cy="694258"/>
            </a:xfrm>
            <a:custGeom>
              <a:rect b="b" l="l" r="r" t="t"/>
              <a:pathLst>
                <a:path extrusionOk="0" h="4572" w="3267">
                  <a:moveTo>
                    <a:pt x="3030" y="1"/>
                  </a:moveTo>
                  <a:cubicBezTo>
                    <a:pt x="2962" y="1"/>
                    <a:pt x="2896" y="33"/>
                    <a:pt x="2856" y="93"/>
                  </a:cubicBezTo>
                  <a:lnTo>
                    <a:pt x="65" y="4250"/>
                  </a:lnTo>
                  <a:cubicBezTo>
                    <a:pt x="0" y="4346"/>
                    <a:pt x="26" y="4475"/>
                    <a:pt x="121" y="4536"/>
                  </a:cubicBezTo>
                  <a:cubicBezTo>
                    <a:pt x="157" y="4560"/>
                    <a:pt x="197" y="4572"/>
                    <a:pt x="237" y="4572"/>
                  </a:cubicBezTo>
                  <a:cubicBezTo>
                    <a:pt x="305" y="4572"/>
                    <a:pt x="371" y="4539"/>
                    <a:pt x="411" y="4480"/>
                  </a:cubicBezTo>
                  <a:lnTo>
                    <a:pt x="3202" y="326"/>
                  </a:lnTo>
                  <a:cubicBezTo>
                    <a:pt x="3267" y="231"/>
                    <a:pt x="3241" y="101"/>
                    <a:pt x="3146" y="36"/>
                  </a:cubicBezTo>
                  <a:cubicBezTo>
                    <a:pt x="3110" y="12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5385770" y="3039234"/>
              <a:ext cx="1079484" cy="63321"/>
            </a:xfrm>
            <a:custGeom>
              <a:rect b="b" l="l" r="r" t="t"/>
              <a:pathLst>
                <a:path extrusionOk="0" h="417" w="7109">
                  <a:moveTo>
                    <a:pt x="208" y="1"/>
                  </a:moveTo>
                  <a:cubicBezTo>
                    <a:pt x="95" y="1"/>
                    <a:pt x="0" y="96"/>
                    <a:pt x="0" y="208"/>
                  </a:cubicBezTo>
                  <a:cubicBezTo>
                    <a:pt x="0" y="325"/>
                    <a:pt x="95" y="416"/>
                    <a:pt x="208" y="416"/>
                  </a:cubicBezTo>
                  <a:lnTo>
                    <a:pt x="6901" y="416"/>
                  </a:lnTo>
                  <a:cubicBezTo>
                    <a:pt x="7013" y="416"/>
                    <a:pt x="7108" y="325"/>
                    <a:pt x="7108" y="208"/>
                  </a:cubicBezTo>
                  <a:cubicBezTo>
                    <a:pt x="7108" y="96"/>
                    <a:pt x="7013" y="1"/>
                    <a:pt x="6901" y="1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6409232" y="2457798"/>
              <a:ext cx="350920" cy="63321"/>
            </a:xfrm>
            <a:custGeom>
              <a:rect b="b" l="l" r="r" t="t"/>
              <a:pathLst>
                <a:path extrusionOk="0" h="417" w="2311">
                  <a:moveTo>
                    <a:pt x="208" y="1"/>
                  </a:moveTo>
                  <a:cubicBezTo>
                    <a:pt x="91" y="1"/>
                    <a:pt x="1" y="96"/>
                    <a:pt x="1" y="209"/>
                  </a:cubicBezTo>
                  <a:cubicBezTo>
                    <a:pt x="1" y="325"/>
                    <a:pt x="91" y="416"/>
                    <a:pt x="208" y="416"/>
                  </a:cubicBezTo>
                  <a:lnTo>
                    <a:pt x="2103" y="416"/>
                  </a:lnTo>
                  <a:cubicBezTo>
                    <a:pt x="2220" y="416"/>
                    <a:pt x="2311" y="325"/>
                    <a:pt x="2311" y="209"/>
                  </a:cubicBezTo>
                  <a:cubicBezTo>
                    <a:pt x="2311" y="96"/>
                    <a:pt x="2220" y="1"/>
                    <a:pt x="2103" y="1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5176825" y="3666680"/>
              <a:ext cx="1288426" cy="63170"/>
            </a:xfrm>
            <a:custGeom>
              <a:rect b="b" l="l" r="r" t="t"/>
              <a:pathLst>
                <a:path extrusionOk="0" h="416" w="8485">
                  <a:moveTo>
                    <a:pt x="208" y="0"/>
                  </a:moveTo>
                  <a:cubicBezTo>
                    <a:pt x="91" y="0"/>
                    <a:pt x="0" y="91"/>
                    <a:pt x="0" y="208"/>
                  </a:cubicBezTo>
                  <a:cubicBezTo>
                    <a:pt x="0" y="321"/>
                    <a:pt x="91" y="416"/>
                    <a:pt x="208" y="416"/>
                  </a:cubicBezTo>
                  <a:lnTo>
                    <a:pt x="8277" y="416"/>
                  </a:lnTo>
                  <a:cubicBezTo>
                    <a:pt x="8389" y="416"/>
                    <a:pt x="8484" y="321"/>
                    <a:pt x="8484" y="208"/>
                  </a:cubicBezTo>
                  <a:cubicBezTo>
                    <a:pt x="8484" y="91"/>
                    <a:pt x="8389" y="0"/>
                    <a:pt x="8277" y="0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5383796" y="3161473"/>
              <a:ext cx="1102413" cy="433076"/>
            </a:xfrm>
            <a:custGeom>
              <a:rect b="b" l="l" r="r" t="t"/>
              <a:pathLst>
                <a:path extrusionOk="0" h="2852" w="7260">
                  <a:moveTo>
                    <a:pt x="82" y="0"/>
                  </a:moveTo>
                  <a:cubicBezTo>
                    <a:pt x="35" y="0"/>
                    <a:pt x="0" y="39"/>
                    <a:pt x="0" y="83"/>
                  </a:cubicBezTo>
                  <a:lnTo>
                    <a:pt x="0" y="2769"/>
                  </a:lnTo>
                  <a:cubicBezTo>
                    <a:pt x="0" y="2813"/>
                    <a:pt x="35" y="2851"/>
                    <a:pt x="82" y="2851"/>
                  </a:cubicBezTo>
                  <a:lnTo>
                    <a:pt x="7178" y="2851"/>
                  </a:lnTo>
                  <a:cubicBezTo>
                    <a:pt x="7225" y="2851"/>
                    <a:pt x="7260" y="2813"/>
                    <a:pt x="7260" y="2769"/>
                  </a:cubicBezTo>
                  <a:lnTo>
                    <a:pt x="7260" y="83"/>
                  </a:lnTo>
                  <a:cubicBezTo>
                    <a:pt x="7260" y="39"/>
                    <a:pt x="7225" y="0"/>
                    <a:pt x="7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5268087" y="4333456"/>
              <a:ext cx="301114" cy="301119"/>
            </a:xfrm>
            <a:custGeom>
              <a:rect b="b" l="l" r="r" t="t"/>
              <a:pathLst>
                <a:path extrusionOk="0" h="1983" w="1983">
                  <a:moveTo>
                    <a:pt x="991" y="1"/>
                  </a:moveTo>
                  <a:cubicBezTo>
                    <a:pt x="442" y="1"/>
                    <a:pt x="1" y="442"/>
                    <a:pt x="1" y="991"/>
                  </a:cubicBezTo>
                  <a:cubicBezTo>
                    <a:pt x="1" y="1537"/>
                    <a:pt x="442" y="1982"/>
                    <a:pt x="991" y="1982"/>
                  </a:cubicBezTo>
                  <a:cubicBezTo>
                    <a:pt x="1537" y="1982"/>
                    <a:pt x="1982" y="1537"/>
                    <a:pt x="1982" y="991"/>
                  </a:cubicBezTo>
                  <a:cubicBezTo>
                    <a:pt x="1982" y="442"/>
                    <a:pt x="1537" y="1"/>
                    <a:pt x="991" y="1"/>
                  </a:cubicBezTo>
                  <a:close/>
                </a:path>
              </a:pathLst>
            </a:custGeom>
            <a:solidFill>
              <a:srgbClr val="E8F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5193833" y="4259201"/>
              <a:ext cx="449620" cy="449628"/>
            </a:xfrm>
            <a:custGeom>
              <a:rect b="b" l="l" r="r" t="t"/>
              <a:pathLst>
                <a:path extrusionOk="0" h="2961" w="2961">
                  <a:moveTo>
                    <a:pt x="1480" y="282"/>
                  </a:moveTo>
                  <a:cubicBezTo>
                    <a:pt x="2138" y="282"/>
                    <a:pt x="2679" y="818"/>
                    <a:pt x="2679" y="1480"/>
                  </a:cubicBezTo>
                  <a:cubicBezTo>
                    <a:pt x="2679" y="2138"/>
                    <a:pt x="2138" y="2679"/>
                    <a:pt x="1480" y="2679"/>
                  </a:cubicBezTo>
                  <a:cubicBezTo>
                    <a:pt x="818" y="2679"/>
                    <a:pt x="282" y="2138"/>
                    <a:pt x="282" y="1480"/>
                  </a:cubicBezTo>
                  <a:cubicBezTo>
                    <a:pt x="282" y="818"/>
                    <a:pt x="818" y="282"/>
                    <a:pt x="1480" y="282"/>
                  </a:cubicBezTo>
                  <a:close/>
                  <a:moveTo>
                    <a:pt x="1480" y="1"/>
                  </a:moveTo>
                  <a:cubicBezTo>
                    <a:pt x="663" y="1"/>
                    <a:pt x="1" y="663"/>
                    <a:pt x="1" y="1480"/>
                  </a:cubicBezTo>
                  <a:cubicBezTo>
                    <a:pt x="1" y="2294"/>
                    <a:pt x="663" y="2960"/>
                    <a:pt x="1480" y="2960"/>
                  </a:cubicBezTo>
                  <a:cubicBezTo>
                    <a:pt x="2294" y="2960"/>
                    <a:pt x="2960" y="2294"/>
                    <a:pt x="2960" y="1480"/>
                  </a:cubicBezTo>
                  <a:cubicBezTo>
                    <a:pt x="2960" y="663"/>
                    <a:pt x="2294" y="1"/>
                    <a:pt x="1480" y="1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5335052" y="4400422"/>
              <a:ext cx="166425" cy="167035"/>
            </a:xfrm>
            <a:custGeom>
              <a:rect b="b" l="l" r="r" t="t"/>
              <a:pathLst>
                <a:path extrusionOk="0" h="1100" w="1096">
                  <a:moveTo>
                    <a:pt x="550" y="1"/>
                  </a:moveTo>
                  <a:cubicBezTo>
                    <a:pt x="248" y="1"/>
                    <a:pt x="1" y="248"/>
                    <a:pt x="1" y="550"/>
                  </a:cubicBezTo>
                  <a:cubicBezTo>
                    <a:pt x="1" y="853"/>
                    <a:pt x="248" y="1100"/>
                    <a:pt x="550" y="1100"/>
                  </a:cubicBezTo>
                  <a:cubicBezTo>
                    <a:pt x="853" y="1100"/>
                    <a:pt x="1096" y="853"/>
                    <a:pt x="1096" y="550"/>
                  </a:cubicBezTo>
                  <a:cubicBezTo>
                    <a:pt x="1096" y="248"/>
                    <a:pt x="853" y="1"/>
                    <a:pt x="550" y="1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6436261" y="3326990"/>
              <a:ext cx="12603" cy="1351617"/>
            </a:xfrm>
            <a:custGeom>
              <a:rect b="b" l="l" r="r" t="t"/>
              <a:pathLst>
                <a:path extrusionOk="0" h="8901" w="83">
                  <a:moveTo>
                    <a:pt x="0" y="1"/>
                  </a:moveTo>
                  <a:lnTo>
                    <a:pt x="0" y="8900"/>
                  </a:lnTo>
                  <a:lnTo>
                    <a:pt x="82" y="890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5766759" y="3996499"/>
              <a:ext cx="1351443" cy="11996"/>
            </a:xfrm>
            <a:custGeom>
              <a:rect b="b" l="l" r="r" t="t"/>
              <a:pathLst>
                <a:path extrusionOk="0" h="79" w="8900">
                  <a:moveTo>
                    <a:pt x="0" y="0"/>
                  </a:moveTo>
                  <a:lnTo>
                    <a:pt x="0" y="78"/>
                  </a:lnTo>
                  <a:lnTo>
                    <a:pt x="8900" y="78"/>
                  </a:lnTo>
                  <a:lnTo>
                    <a:pt x="890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5960518" y="3520752"/>
              <a:ext cx="963928" cy="963944"/>
            </a:xfrm>
            <a:custGeom>
              <a:rect b="b" l="l" r="r" t="t"/>
              <a:pathLst>
                <a:path extrusionOk="0" h="6348" w="6348">
                  <a:moveTo>
                    <a:pt x="57" y="1"/>
                  </a:moveTo>
                  <a:lnTo>
                    <a:pt x="1" y="57"/>
                  </a:lnTo>
                  <a:lnTo>
                    <a:pt x="6291" y="6348"/>
                  </a:lnTo>
                  <a:lnTo>
                    <a:pt x="6348" y="6292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5960518" y="3520752"/>
              <a:ext cx="963928" cy="963944"/>
            </a:xfrm>
            <a:custGeom>
              <a:rect b="b" l="l" r="r" t="t"/>
              <a:pathLst>
                <a:path extrusionOk="0" h="6348" w="6348">
                  <a:moveTo>
                    <a:pt x="6291" y="1"/>
                  </a:moveTo>
                  <a:lnTo>
                    <a:pt x="1" y="6292"/>
                  </a:lnTo>
                  <a:lnTo>
                    <a:pt x="57" y="6348"/>
                  </a:lnTo>
                  <a:lnTo>
                    <a:pt x="6348" y="57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5717408" y="3284320"/>
              <a:ext cx="1445588" cy="1446068"/>
            </a:xfrm>
            <a:custGeom>
              <a:rect b="b" l="l" r="r" t="t"/>
              <a:pathLst>
                <a:path extrusionOk="0" h="9523" w="9520">
                  <a:moveTo>
                    <a:pt x="4760" y="567"/>
                  </a:moveTo>
                  <a:cubicBezTo>
                    <a:pt x="7075" y="567"/>
                    <a:pt x="8957" y="2449"/>
                    <a:pt x="8957" y="4759"/>
                  </a:cubicBezTo>
                  <a:cubicBezTo>
                    <a:pt x="8957" y="7074"/>
                    <a:pt x="7075" y="8956"/>
                    <a:pt x="4760" y="8956"/>
                  </a:cubicBezTo>
                  <a:cubicBezTo>
                    <a:pt x="2445" y="8956"/>
                    <a:pt x="563" y="7074"/>
                    <a:pt x="563" y="4759"/>
                  </a:cubicBezTo>
                  <a:cubicBezTo>
                    <a:pt x="563" y="2449"/>
                    <a:pt x="2445" y="567"/>
                    <a:pt x="4760" y="567"/>
                  </a:cubicBezTo>
                  <a:close/>
                  <a:moveTo>
                    <a:pt x="4760" y="0"/>
                  </a:moveTo>
                  <a:cubicBezTo>
                    <a:pt x="2134" y="0"/>
                    <a:pt x="1" y="2133"/>
                    <a:pt x="1" y="4759"/>
                  </a:cubicBezTo>
                  <a:cubicBezTo>
                    <a:pt x="1" y="7386"/>
                    <a:pt x="2134" y="9523"/>
                    <a:pt x="4760" y="9523"/>
                  </a:cubicBezTo>
                  <a:cubicBezTo>
                    <a:pt x="7386" y="9523"/>
                    <a:pt x="9519" y="7386"/>
                    <a:pt x="9519" y="4759"/>
                  </a:cubicBezTo>
                  <a:cubicBezTo>
                    <a:pt x="9519" y="2133"/>
                    <a:pt x="7386" y="0"/>
                    <a:pt x="4760" y="0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321918" y="3888686"/>
              <a:ext cx="236578" cy="236734"/>
            </a:xfrm>
            <a:custGeom>
              <a:rect b="b" l="l" r="r" t="t"/>
              <a:pathLst>
                <a:path extrusionOk="0" h="1559" w="1558">
                  <a:moveTo>
                    <a:pt x="779" y="1"/>
                  </a:moveTo>
                  <a:cubicBezTo>
                    <a:pt x="351" y="1"/>
                    <a:pt x="0" y="351"/>
                    <a:pt x="0" y="779"/>
                  </a:cubicBezTo>
                  <a:cubicBezTo>
                    <a:pt x="0" y="1208"/>
                    <a:pt x="351" y="1558"/>
                    <a:pt x="779" y="1558"/>
                  </a:cubicBezTo>
                  <a:cubicBezTo>
                    <a:pt x="1207" y="1558"/>
                    <a:pt x="1558" y="1208"/>
                    <a:pt x="1558" y="779"/>
                  </a:cubicBezTo>
                  <a:cubicBezTo>
                    <a:pt x="1558" y="351"/>
                    <a:pt x="1207" y="1"/>
                    <a:pt x="779" y="1"/>
                  </a:cubicBezTo>
                  <a:close/>
                </a:path>
              </a:pathLst>
            </a:custGeom>
            <a:solidFill>
              <a:srgbClr val="104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Escenario</a:t>
            </a:r>
            <a:endParaRPr sz="3600"/>
          </a:p>
        </p:txBody>
      </p:sp>
      <p:grpSp>
        <p:nvGrpSpPr>
          <p:cNvPr id="465" name="Google Shape;465;p21"/>
          <p:cNvGrpSpPr/>
          <p:nvPr/>
        </p:nvGrpSpPr>
        <p:grpSpPr>
          <a:xfrm>
            <a:off x="2942850" y="1885110"/>
            <a:ext cx="3258320" cy="1944814"/>
            <a:chOff x="2942850" y="1885110"/>
            <a:chExt cx="3258320" cy="1944814"/>
          </a:xfrm>
        </p:grpSpPr>
        <p:sp>
          <p:nvSpPr>
            <p:cNvPr id="466" name="Google Shape;466;p21"/>
            <p:cNvSpPr/>
            <p:nvPr/>
          </p:nvSpPr>
          <p:spPr>
            <a:xfrm>
              <a:off x="3198205" y="2020526"/>
              <a:ext cx="2747813" cy="1675267"/>
            </a:xfrm>
            <a:custGeom>
              <a:rect b="b" l="l" r="r" t="t"/>
              <a:pathLst>
                <a:path extrusionOk="0" h="31175" w="51134">
                  <a:moveTo>
                    <a:pt x="0" y="0"/>
                  </a:moveTo>
                  <a:lnTo>
                    <a:pt x="0" y="11337"/>
                  </a:lnTo>
                  <a:lnTo>
                    <a:pt x="11328" y="11319"/>
                  </a:lnTo>
                  <a:lnTo>
                    <a:pt x="11328" y="19728"/>
                  </a:lnTo>
                  <a:lnTo>
                    <a:pt x="0" y="19714"/>
                  </a:lnTo>
                  <a:lnTo>
                    <a:pt x="0" y="31174"/>
                  </a:lnTo>
                  <a:lnTo>
                    <a:pt x="51134" y="31174"/>
                  </a:lnTo>
                  <a:lnTo>
                    <a:pt x="51134" y="19705"/>
                  </a:lnTo>
                  <a:lnTo>
                    <a:pt x="39815" y="19723"/>
                  </a:lnTo>
                  <a:lnTo>
                    <a:pt x="39815" y="11369"/>
                  </a:lnTo>
                  <a:lnTo>
                    <a:pt x="51134" y="11387"/>
                  </a:lnTo>
                  <a:lnTo>
                    <a:pt x="511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2942850" y="1885110"/>
              <a:ext cx="3258320" cy="1944814"/>
            </a:xfrm>
            <a:custGeom>
              <a:rect b="b" l="l" r="r" t="t"/>
              <a:pathLst>
                <a:path extrusionOk="0" h="36191" w="60634">
                  <a:moveTo>
                    <a:pt x="55886" y="2520"/>
                  </a:moveTo>
                  <a:lnTo>
                    <a:pt x="55886" y="13907"/>
                  </a:lnTo>
                  <a:lnTo>
                    <a:pt x="44567" y="13889"/>
                  </a:lnTo>
                  <a:lnTo>
                    <a:pt x="44567" y="22243"/>
                  </a:lnTo>
                  <a:lnTo>
                    <a:pt x="55886" y="22225"/>
                  </a:lnTo>
                  <a:lnTo>
                    <a:pt x="55886" y="33694"/>
                  </a:lnTo>
                  <a:lnTo>
                    <a:pt x="4752" y="33694"/>
                  </a:lnTo>
                  <a:lnTo>
                    <a:pt x="4752" y="22234"/>
                  </a:lnTo>
                  <a:lnTo>
                    <a:pt x="16080" y="22248"/>
                  </a:lnTo>
                  <a:lnTo>
                    <a:pt x="16080" y="13839"/>
                  </a:lnTo>
                  <a:lnTo>
                    <a:pt x="4752" y="13857"/>
                  </a:lnTo>
                  <a:lnTo>
                    <a:pt x="4752" y="2520"/>
                  </a:lnTo>
                  <a:close/>
                  <a:moveTo>
                    <a:pt x="0" y="1"/>
                  </a:moveTo>
                  <a:lnTo>
                    <a:pt x="0" y="36191"/>
                  </a:lnTo>
                  <a:lnTo>
                    <a:pt x="60634" y="36191"/>
                  </a:lnTo>
                  <a:lnTo>
                    <a:pt x="60634" y="1"/>
                  </a:lnTo>
                  <a:close/>
                </a:path>
              </a:pathLst>
            </a:custGeom>
            <a:solidFill>
              <a:srgbClr val="F5C6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2942850" y="1885110"/>
              <a:ext cx="3258320" cy="1944814"/>
            </a:xfrm>
            <a:custGeom>
              <a:rect b="b" l="l" r="r" t="t"/>
              <a:pathLst>
                <a:path extrusionOk="0" h="36191" w="60634">
                  <a:moveTo>
                    <a:pt x="55886" y="13907"/>
                  </a:moveTo>
                  <a:lnTo>
                    <a:pt x="44567" y="13889"/>
                  </a:lnTo>
                  <a:lnTo>
                    <a:pt x="44567" y="22243"/>
                  </a:lnTo>
                  <a:lnTo>
                    <a:pt x="55886" y="22225"/>
                  </a:lnTo>
                  <a:lnTo>
                    <a:pt x="55886" y="33694"/>
                  </a:lnTo>
                  <a:lnTo>
                    <a:pt x="4752" y="33694"/>
                  </a:lnTo>
                  <a:lnTo>
                    <a:pt x="4752" y="22234"/>
                  </a:lnTo>
                  <a:lnTo>
                    <a:pt x="16080" y="22248"/>
                  </a:lnTo>
                  <a:lnTo>
                    <a:pt x="16080" y="13839"/>
                  </a:lnTo>
                  <a:lnTo>
                    <a:pt x="4752" y="13857"/>
                  </a:lnTo>
                  <a:lnTo>
                    <a:pt x="4752" y="2520"/>
                  </a:lnTo>
                  <a:lnTo>
                    <a:pt x="55886" y="2520"/>
                  </a:lnTo>
                  <a:close/>
                  <a:moveTo>
                    <a:pt x="0" y="36191"/>
                  </a:moveTo>
                  <a:lnTo>
                    <a:pt x="60634" y="36191"/>
                  </a:lnTo>
                  <a:lnTo>
                    <a:pt x="6063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3617295" y="2689865"/>
              <a:ext cx="33532" cy="35950"/>
            </a:xfrm>
            <a:custGeom>
              <a:rect b="b" l="l" r="r" t="t"/>
              <a:pathLst>
                <a:path extrusionOk="0" h="669" w="624">
                  <a:moveTo>
                    <a:pt x="624" y="182"/>
                  </a:moveTo>
                  <a:lnTo>
                    <a:pt x="442" y="0"/>
                  </a:lnTo>
                  <a:cubicBezTo>
                    <a:pt x="282" y="159"/>
                    <a:pt x="132" y="332"/>
                    <a:pt x="1" y="514"/>
                  </a:cubicBezTo>
                  <a:lnTo>
                    <a:pt x="210" y="669"/>
                  </a:lnTo>
                  <a:cubicBezTo>
                    <a:pt x="337" y="496"/>
                    <a:pt x="473" y="332"/>
                    <a:pt x="624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3573285" y="2817650"/>
              <a:ext cx="16712" cy="36488"/>
            </a:xfrm>
            <a:custGeom>
              <a:rect b="b" l="l" r="r" t="t"/>
              <a:pathLst>
                <a:path extrusionOk="0" h="679" w="311">
                  <a:moveTo>
                    <a:pt x="310" y="41"/>
                  </a:moveTo>
                  <a:lnTo>
                    <a:pt x="56" y="0"/>
                  </a:lnTo>
                  <a:cubicBezTo>
                    <a:pt x="19" y="219"/>
                    <a:pt x="1" y="446"/>
                    <a:pt x="1" y="669"/>
                  </a:cubicBezTo>
                  <a:lnTo>
                    <a:pt x="1" y="678"/>
                  </a:lnTo>
                  <a:lnTo>
                    <a:pt x="260" y="669"/>
                  </a:lnTo>
                  <a:cubicBezTo>
                    <a:pt x="260" y="460"/>
                    <a:pt x="278" y="246"/>
                    <a:pt x="31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3584570" y="2748760"/>
              <a:ext cx="26170" cy="37885"/>
            </a:xfrm>
            <a:custGeom>
              <a:rect b="b" l="l" r="r" t="t"/>
              <a:pathLst>
                <a:path extrusionOk="0" h="705" w="487">
                  <a:moveTo>
                    <a:pt x="487" y="114"/>
                  </a:moveTo>
                  <a:lnTo>
                    <a:pt x="259" y="0"/>
                  </a:lnTo>
                  <a:cubicBezTo>
                    <a:pt x="155" y="200"/>
                    <a:pt x="68" y="409"/>
                    <a:pt x="0" y="623"/>
                  </a:cubicBezTo>
                  <a:lnTo>
                    <a:pt x="246" y="705"/>
                  </a:lnTo>
                  <a:cubicBezTo>
                    <a:pt x="309" y="500"/>
                    <a:pt x="391" y="305"/>
                    <a:pt x="487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3641745" y="3008037"/>
              <a:ext cx="35735" cy="33532"/>
            </a:xfrm>
            <a:custGeom>
              <a:rect b="b" l="l" r="r" t="t"/>
              <a:pathLst>
                <a:path extrusionOk="0" h="624" w="665">
                  <a:moveTo>
                    <a:pt x="0" y="182"/>
                  </a:moveTo>
                  <a:cubicBezTo>
                    <a:pt x="159" y="341"/>
                    <a:pt x="332" y="491"/>
                    <a:pt x="514" y="623"/>
                  </a:cubicBezTo>
                  <a:lnTo>
                    <a:pt x="664" y="414"/>
                  </a:lnTo>
                  <a:cubicBezTo>
                    <a:pt x="496" y="291"/>
                    <a:pt x="332" y="150"/>
                    <a:pt x="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3668613" y="2647091"/>
              <a:ext cx="37186" cy="30362"/>
            </a:xfrm>
            <a:custGeom>
              <a:rect b="b" l="l" r="r" t="t"/>
              <a:pathLst>
                <a:path extrusionOk="0" h="565" w="692">
                  <a:moveTo>
                    <a:pt x="692" y="228"/>
                  </a:moveTo>
                  <a:lnTo>
                    <a:pt x="578" y="0"/>
                  </a:lnTo>
                  <a:cubicBezTo>
                    <a:pt x="373" y="100"/>
                    <a:pt x="182" y="223"/>
                    <a:pt x="1" y="355"/>
                  </a:cubicBezTo>
                  <a:lnTo>
                    <a:pt x="151" y="564"/>
                  </a:lnTo>
                  <a:cubicBezTo>
                    <a:pt x="323" y="437"/>
                    <a:pt x="505" y="323"/>
                    <a:pt x="69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3576241" y="2888044"/>
              <a:ext cx="21817" cy="37670"/>
            </a:xfrm>
            <a:custGeom>
              <a:rect b="b" l="l" r="r" t="t"/>
              <a:pathLst>
                <a:path extrusionOk="0" h="701" w="406">
                  <a:moveTo>
                    <a:pt x="1" y="41"/>
                  </a:moveTo>
                  <a:cubicBezTo>
                    <a:pt x="37" y="264"/>
                    <a:pt x="91" y="487"/>
                    <a:pt x="160" y="701"/>
                  </a:cubicBezTo>
                  <a:lnTo>
                    <a:pt x="405" y="619"/>
                  </a:lnTo>
                  <a:cubicBezTo>
                    <a:pt x="342" y="419"/>
                    <a:pt x="292" y="209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3598702" y="2953011"/>
              <a:ext cx="30362" cy="37240"/>
            </a:xfrm>
            <a:custGeom>
              <a:rect b="b" l="l" r="r" t="t"/>
              <a:pathLst>
                <a:path extrusionOk="0" h="693" w="565">
                  <a:moveTo>
                    <a:pt x="1" y="119"/>
                  </a:moveTo>
                  <a:cubicBezTo>
                    <a:pt x="105" y="319"/>
                    <a:pt x="224" y="510"/>
                    <a:pt x="360" y="692"/>
                  </a:cubicBezTo>
                  <a:lnTo>
                    <a:pt x="565" y="542"/>
                  </a:lnTo>
                  <a:cubicBezTo>
                    <a:pt x="442" y="369"/>
                    <a:pt x="328" y="187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3198205" y="2020741"/>
              <a:ext cx="2747813" cy="1675535"/>
            </a:xfrm>
            <a:custGeom>
              <a:rect b="b" l="l" r="r" t="t"/>
              <a:pathLst>
                <a:path extrusionOk="0" h="31180" w="51134">
                  <a:moveTo>
                    <a:pt x="50875" y="3521"/>
                  </a:moveTo>
                  <a:lnTo>
                    <a:pt x="47132" y="3521"/>
                  </a:lnTo>
                  <a:cubicBezTo>
                    <a:pt x="40724" y="3521"/>
                    <a:pt x="35513" y="8732"/>
                    <a:pt x="35513" y="15140"/>
                  </a:cubicBezTo>
                  <a:lnTo>
                    <a:pt x="35513" y="15481"/>
                  </a:lnTo>
                  <a:lnTo>
                    <a:pt x="35513" y="15499"/>
                  </a:lnTo>
                  <a:lnTo>
                    <a:pt x="35513" y="15858"/>
                  </a:lnTo>
                  <a:cubicBezTo>
                    <a:pt x="35513" y="22266"/>
                    <a:pt x="40724" y="27477"/>
                    <a:pt x="47132" y="27477"/>
                  </a:cubicBezTo>
                  <a:lnTo>
                    <a:pt x="50875" y="27477"/>
                  </a:lnTo>
                  <a:lnTo>
                    <a:pt x="50875" y="30920"/>
                  </a:lnTo>
                  <a:lnTo>
                    <a:pt x="25699" y="30920"/>
                  </a:lnTo>
                  <a:lnTo>
                    <a:pt x="25699" y="22943"/>
                  </a:lnTo>
                  <a:cubicBezTo>
                    <a:pt x="29696" y="22875"/>
                    <a:pt x="32930" y="19605"/>
                    <a:pt x="32930" y="15590"/>
                  </a:cubicBezTo>
                  <a:cubicBezTo>
                    <a:pt x="32930" y="11574"/>
                    <a:pt x="29696" y="8305"/>
                    <a:pt x="25699" y="8232"/>
                  </a:cubicBezTo>
                  <a:lnTo>
                    <a:pt x="25699" y="260"/>
                  </a:lnTo>
                  <a:lnTo>
                    <a:pt x="50875" y="260"/>
                  </a:lnTo>
                  <a:close/>
                  <a:moveTo>
                    <a:pt x="50875" y="11211"/>
                  </a:moveTo>
                  <a:lnTo>
                    <a:pt x="39842" y="11211"/>
                  </a:lnTo>
                  <a:lnTo>
                    <a:pt x="39174" y="11261"/>
                  </a:lnTo>
                  <a:cubicBezTo>
                    <a:pt x="38946" y="11292"/>
                    <a:pt x="38728" y="11347"/>
                    <a:pt x="38519" y="11411"/>
                  </a:cubicBezTo>
                  <a:lnTo>
                    <a:pt x="37896" y="11665"/>
                  </a:lnTo>
                  <a:cubicBezTo>
                    <a:pt x="37691" y="11765"/>
                    <a:pt x="37500" y="11884"/>
                    <a:pt x="37318" y="12015"/>
                  </a:cubicBezTo>
                  <a:lnTo>
                    <a:pt x="36800" y="12448"/>
                  </a:lnTo>
                  <a:cubicBezTo>
                    <a:pt x="36641" y="12607"/>
                    <a:pt x="36490" y="12775"/>
                    <a:pt x="36359" y="12957"/>
                  </a:cubicBezTo>
                  <a:lnTo>
                    <a:pt x="35999" y="13530"/>
                  </a:lnTo>
                  <a:cubicBezTo>
                    <a:pt x="35945" y="13639"/>
                    <a:pt x="35890" y="13748"/>
                    <a:pt x="35840" y="13862"/>
                  </a:cubicBezTo>
                  <a:cubicBezTo>
                    <a:pt x="36477" y="8195"/>
                    <a:pt x="41297" y="3780"/>
                    <a:pt x="47132" y="3780"/>
                  </a:cubicBezTo>
                  <a:lnTo>
                    <a:pt x="50875" y="3780"/>
                  </a:lnTo>
                  <a:close/>
                  <a:moveTo>
                    <a:pt x="50875" y="19560"/>
                  </a:moveTo>
                  <a:lnTo>
                    <a:pt x="41297" y="19560"/>
                  </a:lnTo>
                  <a:cubicBezTo>
                    <a:pt x="41461" y="19496"/>
                    <a:pt x="41629" y="19428"/>
                    <a:pt x="41788" y="19351"/>
                  </a:cubicBezTo>
                  <a:lnTo>
                    <a:pt x="41670" y="19119"/>
                  </a:lnTo>
                  <a:cubicBezTo>
                    <a:pt x="41479" y="19214"/>
                    <a:pt x="41284" y="19296"/>
                    <a:pt x="41079" y="19364"/>
                  </a:cubicBezTo>
                  <a:lnTo>
                    <a:pt x="41143" y="19560"/>
                  </a:lnTo>
                  <a:lnTo>
                    <a:pt x="40470" y="19560"/>
                  </a:lnTo>
                  <a:lnTo>
                    <a:pt x="40461" y="19510"/>
                  </a:lnTo>
                  <a:cubicBezTo>
                    <a:pt x="40292" y="19537"/>
                    <a:pt x="40119" y="19551"/>
                    <a:pt x="39942" y="19555"/>
                  </a:cubicBezTo>
                  <a:lnTo>
                    <a:pt x="39942" y="11470"/>
                  </a:lnTo>
                  <a:lnTo>
                    <a:pt x="40479" y="11470"/>
                  </a:lnTo>
                  <a:lnTo>
                    <a:pt x="40479" y="11488"/>
                  </a:lnTo>
                  <a:cubicBezTo>
                    <a:pt x="40688" y="11524"/>
                    <a:pt x="40897" y="11574"/>
                    <a:pt x="41097" y="11638"/>
                  </a:cubicBezTo>
                  <a:lnTo>
                    <a:pt x="41152" y="11470"/>
                  </a:lnTo>
                  <a:lnTo>
                    <a:pt x="50875" y="11470"/>
                  </a:lnTo>
                  <a:close/>
                  <a:moveTo>
                    <a:pt x="35781" y="15822"/>
                  </a:moveTo>
                  <a:cubicBezTo>
                    <a:pt x="35781" y="15817"/>
                    <a:pt x="35781" y="15817"/>
                    <a:pt x="35781" y="15813"/>
                  </a:cubicBezTo>
                  <a:cubicBezTo>
                    <a:pt x="35772" y="15713"/>
                    <a:pt x="35772" y="15608"/>
                    <a:pt x="35772" y="15504"/>
                  </a:cubicBezTo>
                  <a:cubicBezTo>
                    <a:pt x="35777" y="13321"/>
                    <a:pt x="37518" y="11543"/>
                    <a:pt x="39687" y="11474"/>
                  </a:cubicBezTo>
                  <a:lnTo>
                    <a:pt x="39687" y="19555"/>
                  </a:lnTo>
                  <a:cubicBezTo>
                    <a:pt x="39519" y="19551"/>
                    <a:pt x="39351" y="19537"/>
                    <a:pt x="39192" y="19510"/>
                  </a:cubicBezTo>
                  <a:lnTo>
                    <a:pt x="39192" y="19510"/>
                  </a:lnTo>
                  <a:cubicBezTo>
                    <a:pt x="38983" y="19478"/>
                    <a:pt x="38773" y="19428"/>
                    <a:pt x="38573" y="19360"/>
                  </a:cubicBezTo>
                  <a:lnTo>
                    <a:pt x="38573" y="19364"/>
                  </a:lnTo>
                  <a:cubicBezTo>
                    <a:pt x="38369" y="19296"/>
                    <a:pt x="38173" y="19214"/>
                    <a:pt x="37982" y="19119"/>
                  </a:cubicBezTo>
                  <a:lnTo>
                    <a:pt x="37982" y="19114"/>
                  </a:lnTo>
                  <a:cubicBezTo>
                    <a:pt x="37796" y="19019"/>
                    <a:pt x="37614" y="18910"/>
                    <a:pt x="37441" y="18782"/>
                  </a:cubicBezTo>
                  <a:lnTo>
                    <a:pt x="37441" y="18787"/>
                  </a:lnTo>
                  <a:cubicBezTo>
                    <a:pt x="37268" y="18660"/>
                    <a:pt x="37104" y="18523"/>
                    <a:pt x="36954" y="18373"/>
                  </a:cubicBezTo>
                  <a:lnTo>
                    <a:pt x="36959" y="18369"/>
                  </a:lnTo>
                  <a:cubicBezTo>
                    <a:pt x="36809" y="18218"/>
                    <a:pt x="36668" y="18055"/>
                    <a:pt x="36545" y="17882"/>
                  </a:cubicBezTo>
                  <a:lnTo>
                    <a:pt x="36541" y="17886"/>
                  </a:lnTo>
                  <a:cubicBezTo>
                    <a:pt x="36418" y="17714"/>
                    <a:pt x="36304" y="17532"/>
                    <a:pt x="36209" y="17341"/>
                  </a:cubicBezTo>
                  <a:lnTo>
                    <a:pt x="36213" y="17341"/>
                  </a:lnTo>
                  <a:cubicBezTo>
                    <a:pt x="36113" y="17154"/>
                    <a:pt x="36031" y="16954"/>
                    <a:pt x="35968" y="16754"/>
                  </a:cubicBezTo>
                  <a:lnTo>
                    <a:pt x="35963" y="16754"/>
                  </a:lnTo>
                  <a:cubicBezTo>
                    <a:pt x="35899" y="16554"/>
                    <a:pt x="35849" y="16345"/>
                    <a:pt x="35817" y="16136"/>
                  </a:cubicBezTo>
                  <a:lnTo>
                    <a:pt x="35817" y="16131"/>
                  </a:lnTo>
                  <a:cubicBezTo>
                    <a:pt x="35804" y="16031"/>
                    <a:pt x="35790" y="15926"/>
                    <a:pt x="35781" y="15822"/>
                  </a:cubicBezTo>
                  <a:close/>
                  <a:moveTo>
                    <a:pt x="50875" y="27218"/>
                  </a:moveTo>
                  <a:lnTo>
                    <a:pt x="47132" y="27218"/>
                  </a:lnTo>
                  <a:cubicBezTo>
                    <a:pt x="41311" y="27218"/>
                    <a:pt x="36504" y="22825"/>
                    <a:pt x="35849" y="17182"/>
                  </a:cubicBezTo>
                  <a:cubicBezTo>
                    <a:pt x="36500" y="18728"/>
                    <a:pt x="38032" y="19819"/>
                    <a:pt x="39815" y="19819"/>
                  </a:cubicBezTo>
                  <a:lnTo>
                    <a:pt x="39824" y="19819"/>
                  </a:lnTo>
                  <a:lnTo>
                    <a:pt x="39828" y="19819"/>
                  </a:lnTo>
                  <a:lnTo>
                    <a:pt x="50875" y="19819"/>
                  </a:lnTo>
                  <a:close/>
                  <a:moveTo>
                    <a:pt x="32661" y="15590"/>
                  </a:moveTo>
                  <a:cubicBezTo>
                    <a:pt x="32661" y="19455"/>
                    <a:pt x="29551" y="22611"/>
                    <a:pt x="25699" y="22684"/>
                  </a:cubicBezTo>
                  <a:lnTo>
                    <a:pt x="25699" y="8491"/>
                  </a:lnTo>
                  <a:cubicBezTo>
                    <a:pt x="29551" y="8568"/>
                    <a:pt x="32661" y="11720"/>
                    <a:pt x="32661" y="15590"/>
                  </a:cubicBezTo>
                  <a:close/>
                  <a:moveTo>
                    <a:pt x="18473" y="15590"/>
                  </a:moveTo>
                  <a:cubicBezTo>
                    <a:pt x="18473" y="11720"/>
                    <a:pt x="21579" y="8568"/>
                    <a:pt x="25431" y="8491"/>
                  </a:cubicBezTo>
                  <a:lnTo>
                    <a:pt x="25431" y="22684"/>
                  </a:lnTo>
                  <a:cubicBezTo>
                    <a:pt x="21579" y="22611"/>
                    <a:pt x="18473" y="19455"/>
                    <a:pt x="18473" y="15590"/>
                  </a:cubicBezTo>
                  <a:close/>
                  <a:moveTo>
                    <a:pt x="25431" y="30920"/>
                  </a:moveTo>
                  <a:lnTo>
                    <a:pt x="260" y="30920"/>
                  </a:lnTo>
                  <a:lnTo>
                    <a:pt x="260" y="27477"/>
                  </a:lnTo>
                  <a:lnTo>
                    <a:pt x="4002" y="27477"/>
                  </a:lnTo>
                  <a:cubicBezTo>
                    <a:pt x="10410" y="27477"/>
                    <a:pt x="15621" y="22266"/>
                    <a:pt x="15621" y="15858"/>
                  </a:cubicBezTo>
                  <a:lnTo>
                    <a:pt x="15621" y="15499"/>
                  </a:lnTo>
                  <a:lnTo>
                    <a:pt x="15621" y="15481"/>
                  </a:lnTo>
                  <a:lnTo>
                    <a:pt x="15621" y="15140"/>
                  </a:lnTo>
                  <a:cubicBezTo>
                    <a:pt x="15621" y="8732"/>
                    <a:pt x="10410" y="3521"/>
                    <a:pt x="4002" y="3521"/>
                  </a:cubicBezTo>
                  <a:lnTo>
                    <a:pt x="260" y="3521"/>
                  </a:lnTo>
                  <a:lnTo>
                    <a:pt x="260" y="260"/>
                  </a:lnTo>
                  <a:lnTo>
                    <a:pt x="25431" y="260"/>
                  </a:lnTo>
                  <a:lnTo>
                    <a:pt x="25431" y="8232"/>
                  </a:lnTo>
                  <a:cubicBezTo>
                    <a:pt x="21433" y="8305"/>
                    <a:pt x="18204" y="11574"/>
                    <a:pt x="18204" y="15590"/>
                  </a:cubicBezTo>
                  <a:cubicBezTo>
                    <a:pt x="18204" y="19605"/>
                    <a:pt x="21433" y="22875"/>
                    <a:pt x="25431" y="22943"/>
                  </a:cubicBezTo>
                  <a:close/>
                  <a:moveTo>
                    <a:pt x="260" y="19819"/>
                  </a:moveTo>
                  <a:lnTo>
                    <a:pt x="11301" y="19819"/>
                  </a:lnTo>
                  <a:lnTo>
                    <a:pt x="11306" y="19819"/>
                  </a:lnTo>
                  <a:lnTo>
                    <a:pt x="11319" y="19819"/>
                  </a:lnTo>
                  <a:cubicBezTo>
                    <a:pt x="13102" y="19819"/>
                    <a:pt x="14635" y="18728"/>
                    <a:pt x="15285" y="17182"/>
                  </a:cubicBezTo>
                  <a:cubicBezTo>
                    <a:pt x="14630" y="22825"/>
                    <a:pt x="9819" y="27218"/>
                    <a:pt x="4002" y="27218"/>
                  </a:cubicBezTo>
                  <a:lnTo>
                    <a:pt x="260" y="27218"/>
                  </a:lnTo>
                  <a:close/>
                  <a:moveTo>
                    <a:pt x="260" y="11470"/>
                  </a:moveTo>
                  <a:lnTo>
                    <a:pt x="9978" y="11470"/>
                  </a:lnTo>
                  <a:lnTo>
                    <a:pt x="10037" y="11638"/>
                  </a:lnTo>
                  <a:cubicBezTo>
                    <a:pt x="10237" y="11574"/>
                    <a:pt x="10446" y="11524"/>
                    <a:pt x="10655" y="11488"/>
                  </a:cubicBezTo>
                  <a:lnTo>
                    <a:pt x="10651" y="11470"/>
                  </a:lnTo>
                  <a:lnTo>
                    <a:pt x="11188" y="11470"/>
                  </a:lnTo>
                  <a:lnTo>
                    <a:pt x="11188" y="19555"/>
                  </a:lnTo>
                  <a:cubicBezTo>
                    <a:pt x="11015" y="19551"/>
                    <a:pt x="10842" y="19537"/>
                    <a:pt x="10669" y="19510"/>
                  </a:cubicBezTo>
                  <a:lnTo>
                    <a:pt x="10665" y="19560"/>
                  </a:lnTo>
                  <a:lnTo>
                    <a:pt x="9987" y="19560"/>
                  </a:lnTo>
                  <a:lnTo>
                    <a:pt x="10051" y="19364"/>
                  </a:lnTo>
                  <a:cubicBezTo>
                    <a:pt x="9850" y="19296"/>
                    <a:pt x="9650" y="19214"/>
                    <a:pt x="9464" y="19119"/>
                  </a:cubicBezTo>
                  <a:lnTo>
                    <a:pt x="9346" y="19351"/>
                  </a:lnTo>
                  <a:cubicBezTo>
                    <a:pt x="9505" y="19428"/>
                    <a:pt x="9669" y="19496"/>
                    <a:pt x="9837" y="19560"/>
                  </a:cubicBezTo>
                  <a:lnTo>
                    <a:pt x="260" y="19560"/>
                  </a:lnTo>
                  <a:close/>
                  <a:moveTo>
                    <a:pt x="15317" y="16136"/>
                  </a:moveTo>
                  <a:cubicBezTo>
                    <a:pt x="15280" y="16345"/>
                    <a:pt x="15230" y="16554"/>
                    <a:pt x="15167" y="16754"/>
                  </a:cubicBezTo>
                  <a:lnTo>
                    <a:pt x="15167" y="16754"/>
                  </a:lnTo>
                  <a:cubicBezTo>
                    <a:pt x="15098" y="16954"/>
                    <a:pt x="15017" y="17154"/>
                    <a:pt x="14921" y="17341"/>
                  </a:cubicBezTo>
                  <a:lnTo>
                    <a:pt x="14926" y="17341"/>
                  </a:lnTo>
                  <a:cubicBezTo>
                    <a:pt x="14826" y="17532"/>
                    <a:pt x="14716" y="17714"/>
                    <a:pt x="14589" y="17886"/>
                  </a:cubicBezTo>
                  <a:lnTo>
                    <a:pt x="14589" y="17882"/>
                  </a:lnTo>
                  <a:cubicBezTo>
                    <a:pt x="14462" y="18055"/>
                    <a:pt x="14325" y="18218"/>
                    <a:pt x="14175" y="18369"/>
                  </a:cubicBezTo>
                  <a:lnTo>
                    <a:pt x="14175" y="18373"/>
                  </a:lnTo>
                  <a:cubicBezTo>
                    <a:pt x="14025" y="18523"/>
                    <a:pt x="13866" y="18660"/>
                    <a:pt x="13693" y="18787"/>
                  </a:cubicBezTo>
                  <a:lnTo>
                    <a:pt x="13689" y="18782"/>
                  </a:lnTo>
                  <a:cubicBezTo>
                    <a:pt x="13520" y="18910"/>
                    <a:pt x="13334" y="19019"/>
                    <a:pt x="13148" y="19114"/>
                  </a:cubicBezTo>
                  <a:lnTo>
                    <a:pt x="13148" y="19119"/>
                  </a:lnTo>
                  <a:cubicBezTo>
                    <a:pt x="12961" y="19214"/>
                    <a:pt x="12766" y="19296"/>
                    <a:pt x="12561" y="19364"/>
                  </a:cubicBezTo>
                  <a:lnTo>
                    <a:pt x="12561" y="19360"/>
                  </a:lnTo>
                  <a:cubicBezTo>
                    <a:pt x="12356" y="19428"/>
                    <a:pt x="12152" y="19478"/>
                    <a:pt x="11942" y="19510"/>
                  </a:cubicBezTo>
                  <a:lnTo>
                    <a:pt x="11942" y="19510"/>
                  </a:lnTo>
                  <a:cubicBezTo>
                    <a:pt x="11779" y="19537"/>
                    <a:pt x="11615" y="19551"/>
                    <a:pt x="11447" y="19555"/>
                  </a:cubicBezTo>
                  <a:lnTo>
                    <a:pt x="11447" y="11474"/>
                  </a:lnTo>
                  <a:cubicBezTo>
                    <a:pt x="13616" y="11543"/>
                    <a:pt x="15358" y="13321"/>
                    <a:pt x="15362" y="15504"/>
                  </a:cubicBezTo>
                  <a:cubicBezTo>
                    <a:pt x="15362" y="15608"/>
                    <a:pt x="15358" y="15713"/>
                    <a:pt x="15349" y="15813"/>
                  </a:cubicBezTo>
                  <a:cubicBezTo>
                    <a:pt x="15349" y="15817"/>
                    <a:pt x="15349" y="15817"/>
                    <a:pt x="15349" y="15822"/>
                  </a:cubicBezTo>
                  <a:cubicBezTo>
                    <a:pt x="15339" y="15926"/>
                    <a:pt x="15330" y="16031"/>
                    <a:pt x="15312" y="16131"/>
                  </a:cubicBezTo>
                  <a:close/>
                  <a:moveTo>
                    <a:pt x="260" y="3780"/>
                  </a:moveTo>
                  <a:lnTo>
                    <a:pt x="4002" y="3780"/>
                  </a:lnTo>
                  <a:cubicBezTo>
                    <a:pt x="9832" y="3780"/>
                    <a:pt x="14653" y="8195"/>
                    <a:pt x="15289" y="13862"/>
                  </a:cubicBezTo>
                  <a:cubicBezTo>
                    <a:pt x="15244" y="13748"/>
                    <a:pt x="15189" y="13639"/>
                    <a:pt x="15130" y="13530"/>
                  </a:cubicBezTo>
                  <a:lnTo>
                    <a:pt x="15144" y="13521"/>
                  </a:lnTo>
                  <a:cubicBezTo>
                    <a:pt x="15039" y="13321"/>
                    <a:pt x="14921" y="13130"/>
                    <a:pt x="14785" y="12948"/>
                  </a:cubicBezTo>
                  <a:lnTo>
                    <a:pt x="14776" y="12957"/>
                  </a:lnTo>
                  <a:cubicBezTo>
                    <a:pt x="14639" y="12775"/>
                    <a:pt x="14494" y="12607"/>
                    <a:pt x="14330" y="12448"/>
                  </a:cubicBezTo>
                  <a:lnTo>
                    <a:pt x="13816" y="12015"/>
                  </a:lnTo>
                  <a:cubicBezTo>
                    <a:pt x="13634" y="11884"/>
                    <a:pt x="13439" y="11765"/>
                    <a:pt x="13238" y="11665"/>
                  </a:cubicBezTo>
                  <a:lnTo>
                    <a:pt x="12615" y="11411"/>
                  </a:lnTo>
                  <a:cubicBezTo>
                    <a:pt x="12402" y="11347"/>
                    <a:pt x="12183" y="11292"/>
                    <a:pt x="11961" y="11261"/>
                  </a:cubicBezTo>
                  <a:lnTo>
                    <a:pt x="11292" y="11211"/>
                  </a:lnTo>
                  <a:lnTo>
                    <a:pt x="260" y="11211"/>
                  </a:lnTo>
                  <a:close/>
                  <a:moveTo>
                    <a:pt x="25690" y="1"/>
                  </a:moveTo>
                  <a:lnTo>
                    <a:pt x="25444" y="1"/>
                  </a:lnTo>
                  <a:lnTo>
                    <a:pt x="0" y="1"/>
                  </a:lnTo>
                  <a:lnTo>
                    <a:pt x="0" y="3521"/>
                  </a:lnTo>
                  <a:lnTo>
                    <a:pt x="0" y="3780"/>
                  </a:lnTo>
                  <a:lnTo>
                    <a:pt x="0" y="11211"/>
                  </a:lnTo>
                  <a:lnTo>
                    <a:pt x="0" y="11470"/>
                  </a:lnTo>
                  <a:lnTo>
                    <a:pt x="0" y="19560"/>
                  </a:lnTo>
                  <a:lnTo>
                    <a:pt x="0" y="19819"/>
                  </a:lnTo>
                  <a:lnTo>
                    <a:pt x="0" y="27218"/>
                  </a:lnTo>
                  <a:lnTo>
                    <a:pt x="0" y="27477"/>
                  </a:lnTo>
                  <a:lnTo>
                    <a:pt x="0" y="31179"/>
                  </a:lnTo>
                  <a:lnTo>
                    <a:pt x="25444" y="31179"/>
                  </a:lnTo>
                  <a:lnTo>
                    <a:pt x="25690" y="31179"/>
                  </a:lnTo>
                  <a:lnTo>
                    <a:pt x="51134" y="31179"/>
                  </a:lnTo>
                  <a:lnTo>
                    <a:pt x="51134" y="27477"/>
                  </a:lnTo>
                  <a:lnTo>
                    <a:pt x="51134" y="27218"/>
                  </a:lnTo>
                  <a:lnTo>
                    <a:pt x="51134" y="19819"/>
                  </a:lnTo>
                  <a:lnTo>
                    <a:pt x="51134" y="19560"/>
                  </a:lnTo>
                  <a:lnTo>
                    <a:pt x="51134" y="11470"/>
                  </a:lnTo>
                  <a:lnTo>
                    <a:pt x="51134" y="11211"/>
                  </a:lnTo>
                  <a:lnTo>
                    <a:pt x="51134" y="3780"/>
                  </a:lnTo>
                  <a:lnTo>
                    <a:pt x="51134" y="3521"/>
                  </a:lnTo>
                  <a:lnTo>
                    <a:pt x="51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5493125" y="2689865"/>
              <a:ext cx="33532" cy="35950"/>
            </a:xfrm>
            <a:custGeom>
              <a:rect b="b" l="l" r="r" t="t"/>
              <a:pathLst>
                <a:path extrusionOk="0" h="669" w="624">
                  <a:moveTo>
                    <a:pt x="623" y="514"/>
                  </a:moveTo>
                  <a:cubicBezTo>
                    <a:pt x="491" y="332"/>
                    <a:pt x="346" y="159"/>
                    <a:pt x="187" y="0"/>
                  </a:cubicBezTo>
                  <a:lnTo>
                    <a:pt x="0" y="182"/>
                  </a:lnTo>
                  <a:cubicBezTo>
                    <a:pt x="150" y="332"/>
                    <a:pt x="291" y="496"/>
                    <a:pt x="414" y="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5554170" y="2817650"/>
              <a:ext cx="16444" cy="36488"/>
            </a:xfrm>
            <a:custGeom>
              <a:rect b="b" l="l" r="r" t="t"/>
              <a:pathLst>
                <a:path extrusionOk="0" h="679" w="306">
                  <a:moveTo>
                    <a:pt x="46" y="669"/>
                  </a:moveTo>
                  <a:lnTo>
                    <a:pt x="306" y="678"/>
                  </a:lnTo>
                  <a:lnTo>
                    <a:pt x="306" y="669"/>
                  </a:lnTo>
                  <a:cubicBezTo>
                    <a:pt x="306" y="446"/>
                    <a:pt x="287" y="219"/>
                    <a:pt x="256" y="0"/>
                  </a:cubicBezTo>
                  <a:lnTo>
                    <a:pt x="1" y="41"/>
                  </a:lnTo>
                  <a:cubicBezTo>
                    <a:pt x="33" y="246"/>
                    <a:pt x="46" y="460"/>
                    <a:pt x="46" y="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5533159" y="2748760"/>
              <a:ext cx="26493" cy="37885"/>
            </a:xfrm>
            <a:custGeom>
              <a:rect b="b" l="l" r="r" t="t"/>
              <a:pathLst>
                <a:path extrusionOk="0" h="705" w="493">
                  <a:moveTo>
                    <a:pt x="492" y="623"/>
                  </a:moveTo>
                  <a:cubicBezTo>
                    <a:pt x="419" y="409"/>
                    <a:pt x="333" y="200"/>
                    <a:pt x="233" y="0"/>
                  </a:cubicBezTo>
                  <a:lnTo>
                    <a:pt x="1" y="114"/>
                  </a:lnTo>
                  <a:cubicBezTo>
                    <a:pt x="96" y="305"/>
                    <a:pt x="178" y="505"/>
                    <a:pt x="242" y="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5466472" y="3008037"/>
              <a:ext cx="35950" cy="33532"/>
            </a:xfrm>
            <a:custGeom>
              <a:rect b="b" l="l" r="r" t="t"/>
              <a:pathLst>
                <a:path extrusionOk="0" h="624" w="669">
                  <a:moveTo>
                    <a:pt x="155" y="623"/>
                  </a:moveTo>
                  <a:cubicBezTo>
                    <a:pt x="337" y="491"/>
                    <a:pt x="510" y="341"/>
                    <a:pt x="669" y="182"/>
                  </a:cubicBezTo>
                  <a:lnTo>
                    <a:pt x="487" y="0"/>
                  </a:lnTo>
                  <a:cubicBezTo>
                    <a:pt x="337" y="150"/>
                    <a:pt x="173" y="291"/>
                    <a:pt x="0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5438099" y="2647091"/>
              <a:ext cx="37455" cy="30362"/>
            </a:xfrm>
            <a:custGeom>
              <a:rect b="b" l="l" r="r" t="t"/>
              <a:pathLst>
                <a:path extrusionOk="0" h="565" w="697">
                  <a:moveTo>
                    <a:pt x="697" y="355"/>
                  </a:moveTo>
                  <a:cubicBezTo>
                    <a:pt x="515" y="223"/>
                    <a:pt x="319" y="100"/>
                    <a:pt x="119" y="0"/>
                  </a:cubicBezTo>
                  <a:lnTo>
                    <a:pt x="1" y="228"/>
                  </a:lnTo>
                  <a:cubicBezTo>
                    <a:pt x="187" y="323"/>
                    <a:pt x="369" y="437"/>
                    <a:pt x="542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545895" y="2888044"/>
              <a:ext cx="21817" cy="37670"/>
            </a:xfrm>
            <a:custGeom>
              <a:rect b="b" l="l" r="r" t="t"/>
              <a:pathLst>
                <a:path extrusionOk="0" h="701" w="406">
                  <a:moveTo>
                    <a:pt x="0" y="619"/>
                  </a:moveTo>
                  <a:lnTo>
                    <a:pt x="246" y="701"/>
                  </a:lnTo>
                  <a:cubicBezTo>
                    <a:pt x="319" y="487"/>
                    <a:pt x="369" y="264"/>
                    <a:pt x="405" y="41"/>
                  </a:cubicBezTo>
                  <a:lnTo>
                    <a:pt x="150" y="0"/>
                  </a:lnTo>
                  <a:cubicBezTo>
                    <a:pt x="119" y="209"/>
                    <a:pt x="69" y="419"/>
                    <a:pt x="0" y="6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514835" y="2953011"/>
              <a:ext cx="30362" cy="37240"/>
            </a:xfrm>
            <a:custGeom>
              <a:rect b="b" l="l" r="r" t="t"/>
              <a:pathLst>
                <a:path extrusionOk="0" h="693" w="565">
                  <a:moveTo>
                    <a:pt x="210" y="692"/>
                  </a:moveTo>
                  <a:cubicBezTo>
                    <a:pt x="342" y="510"/>
                    <a:pt x="460" y="319"/>
                    <a:pt x="565" y="119"/>
                  </a:cubicBezTo>
                  <a:lnTo>
                    <a:pt x="337" y="1"/>
                  </a:lnTo>
                  <a:cubicBezTo>
                    <a:pt x="237" y="187"/>
                    <a:pt x="128" y="369"/>
                    <a:pt x="1" y="5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3008300" y="2691799"/>
              <a:ext cx="140846" cy="333119"/>
            </a:xfrm>
            <a:custGeom>
              <a:rect b="b" l="l" r="r" t="t"/>
              <a:pathLst>
                <a:path extrusionOk="0" h="6199" w="2621">
                  <a:moveTo>
                    <a:pt x="2620" y="5699"/>
                  </a:moveTo>
                  <a:cubicBezTo>
                    <a:pt x="2620" y="5976"/>
                    <a:pt x="2397" y="6199"/>
                    <a:pt x="2120" y="6199"/>
                  </a:cubicBezTo>
                  <a:lnTo>
                    <a:pt x="501" y="6199"/>
                  </a:lnTo>
                  <a:cubicBezTo>
                    <a:pt x="224" y="6199"/>
                    <a:pt x="1" y="5976"/>
                    <a:pt x="1" y="5699"/>
                  </a:cubicBezTo>
                  <a:lnTo>
                    <a:pt x="1" y="501"/>
                  </a:lnTo>
                  <a:cubicBezTo>
                    <a:pt x="1" y="228"/>
                    <a:pt x="224" y="0"/>
                    <a:pt x="501" y="0"/>
                  </a:cubicBezTo>
                  <a:lnTo>
                    <a:pt x="2120" y="0"/>
                  </a:lnTo>
                  <a:cubicBezTo>
                    <a:pt x="2397" y="0"/>
                    <a:pt x="2620" y="228"/>
                    <a:pt x="2620" y="501"/>
                  </a:cubicBezTo>
                  <a:close/>
                </a:path>
              </a:pathLst>
            </a:custGeom>
            <a:solidFill>
              <a:srgbClr val="252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3063058" y="2718452"/>
              <a:ext cx="226611" cy="278629"/>
            </a:xfrm>
            <a:custGeom>
              <a:rect b="b" l="l" r="r" t="t"/>
              <a:pathLst>
                <a:path extrusionOk="0" h="5185" w="4217">
                  <a:moveTo>
                    <a:pt x="4216" y="737"/>
                  </a:moveTo>
                  <a:lnTo>
                    <a:pt x="4216" y="0"/>
                  </a:lnTo>
                  <a:lnTo>
                    <a:pt x="1492" y="0"/>
                  </a:lnTo>
                  <a:lnTo>
                    <a:pt x="924" y="0"/>
                  </a:lnTo>
                  <a:lnTo>
                    <a:pt x="924" y="737"/>
                  </a:lnTo>
                  <a:lnTo>
                    <a:pt x="924" y="1756"/>
                  </a:lnTo>
                  <a:lnTo>
                    <a:pt x="1" y="1756"/>
                  </a:lnTo>
                  <a:lnTo>
                    <a:pt x="1" y="3424"/>
                  </a:lnTo>
                  <a:lnTo>
                    <a:pt x="924" y="3424"/>
                  </a:lnTo>
                  <a:lnTo>
                    <a:pt x="924" y="4448"/>
                  </a:lnTo>
                  <a:lnTo>
                    <a:pt x="924" y="5184"/>
                  </a:lnTo>
                  <a:lnTo>
                    <a:pt x="1492" y="5184"/>
                  </a:lnTo>
                  <a:lnTo>
                    <a:pt x="4216" y="5184"/>
                  </a:lnTo>
                  <a:lnTo>
                    <a:pt x="4216" y="4448"/>
                  </a:lnTo>
                  <a:lnTo>
                    <a:pt x="1492" y="4448"/>
                  </a:lnTo>
                  <a:lnTo>
                    <a:pt x="1492" y="737"/>
                  </a:lnTo>
                  <a:close/>
                </a:path>
              </a:pathLst>
            </a:custGeom>
            <a:solidFill>
              <a:srgbClr val="8F9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3284935" y="2691799"/>
              <a:ext cx="35735" cy="333119"/>
            </a:xfrm>
            <a:custGeom>
              <a:rect b="b" l="l" r="r" t="t"/>
              <a:pathLst>
                <a:path extrusionOk="0" h="6199" w="665">
                  <a:moveTo>
                    <a:pt x="665" y="6199"/>
                  </a:moveTo>
                  <a:lnTo>
                    <a:pt x="1" y="6199"/>
                  </a:lnTo>
                  <a:lnTo>
                    <a:pt x="1" y="0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252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3320616" y="2779551"/>
              <a:ext cx="157935" cy="157881"/>
            </a:xfrm>
            <a:custGeom>
              <a:rect b="b" l="l" r="r" t="t"/>
              <a:pathLst>
                <a:path extrusionOk="0" h="2938" w="2939">
                  <a:moveTo>
                    <a:pt x="1470" y="2679"/>
                  </a:moveTo>
                  <a:cubicBezTo>
                    <a:pt x="801" y="2679"/>
                    <a:pt x="260" y="2137"/>
                    <a:pt x="260" y="1469"/>
                  </a:cubicBezTo>
                  <a:cubicBezTo>
                    <a:pt x="260" y="800"/>
                    <a:pt x="801" y="255"/>
                    <a:pt x="1470" y="255"/>
                  </a:cubicBezTo>
                  <a:cubicBezTo>
                    <a:pt x="2143" y="255"/>
                    <a:pt x="2684" y="800"/>
                    <a:pt x="2684" y="1469"/>
                  </a:cubicBezTo>
                  <a:cubicBezTo>
                    <a:pt x="2684" y="2137"/>
                    <a:pt x="2143" y="2679"/>
                    <a:pt x="1470" y="2679"/>
                  </a:cubicBezTo>
                  <a:close/>
                  <a:moveTo>
                    <a:pt x="1470" y="0"/>
                  </a:moveTo>
                  <a:cubicBezTo>
                    <a:pt x="660" y="0"/>
                    <a:pt x="1" y="655"/>
                    <a:pt x="1" y="1469"/>
                  </a:cubicBezTo>
                  <a:cubicBezTo>
                    <a:pt x="1" y="2278"/>
                    <a:pt x="660" y="2938"/>
                    <a:pt x="1470" y="2938"/>
                  </a:cubicBezTo>
                  <a:cubicBezTo>
                    <a:pt x="2284" y="2938"/>
                    <a:pt x="2938" y="2278"/>
                    <a:pt x="2938" y="1469"/>
                  </a:cubicBezTo>
                  <a:cubicBezTo>
                    <a:pt x="2938" y="655"/>
                    <a:pt x="2284" y="0"/>
                    <a:pt x="1470" y="0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3334534" y="2793200"/>
              <a:ext cx="130313" cy="130313"/>
            </a:xfrm>
            <a:custGeom>
              <a:rect b="b" l="l" r="r" t="t"/>
              <a:pathLst>
                <a:path extrusionOk="0" h="2425" w="2425">
                  <a:moveTo>
                    <a:pt x="1211" y="2093"/>
                  </a:moveTo>
                  <a:cubicBezTo>
                    <a:pt x="729" y="2093"/>
                    <a:pt x="333" y="1697"/>
                    <a:pt x="333" y="1215"/>
                  </a:cubicBezTo>
                  <a:cubicBezTo>
                    <a:pt x="333" y="728"/>
                    <a:pt x="729" y="337"/>
                    <a:pt x="1211" y="337"/>
                  </a:cubicBezTo>
                  <a:cubicBezTo>
                    <a:pt x="1697" y="337"/>
                    <a:pt x="2093" y="728"/>
                    <a:pt x="2093" y="1215"/>
                  </a:cubicBezTo>
                  <a:cubicBezTo>
                    <a:pt x="2093" y="1697"/>
                    <a:pt x="1697" y="2093"/>
                    <a:pt x="1211" y="2093"/>
                  </a:cubicBezTo>
                  <a:close/>
                  <a:moveTo>
                    <a:pt x="1211" y="1"/>
                  </a:moveTo>
                  <a:cubicBezTo>
                    <a:pt x="542" y="1"/>
                    <a:pt x="1" y="546"/>
                    <a:pt x="1" y="1215"/>
                  </a:cubicBezTo>
                  <a:cubicBezTo>
                    <a:pt x="1" y="1883"/>
                    <a:pt x="542" y="2425"/>
                    <a:pt x="1211" y="2425"/>
                  </a:cubicBezTo>
                  <a:cubicBezTo>
                    <a:pt x="1884" y="2425"/>
                    <a:pt x="2425" y="1883"/>
                    <a:pt x="2425" y="1215"/>
                  </a:cubicBezTo>
                  <a:cubicBezTo>
                    <a:pt x="2425" y="546"/>
                    <a:pt x="1884" y="1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5994540" y="2691799"/>
              <a:ext cx="140846" cy="333119"/>
            </a:xfrm>
            <a:custGeom>
              <a:rect b="b" l="l" r="r" t="t"/>
              <a:pathLst>
                <a:path extrusionOk="0" h="6199" w="2621">
                  <a:moveTo>
                    <a:pt x="1" y="5699"/>
                  </a:moveTo>
                  <a:cubicBezTo>
                    <a:pt x="1" y="5976"/>
                    <a:pt x="224" y="6199"/>
                    <a:pt x="501" y="6199"/>
                  </a:cubicBezTo>
                  <a:lnTo>
                    <a:pt x="2120" y="6199"/>
                  </a:lnTo>
                  <a:cubicBezTo>
                    <a:pt x="2393" y="6199"/>
                    <a:pt x="2620" y="5976"/>
                    <a:pt x="2620" y="5699"/>
                  </a:cubicBezTo>
                  <a:lnTo>
                    <a:pt x="2620" y="501"/>
                  </a:lnTo>
                  <a:cubicBezTo>
                    <a:pt x="2620" y="228"/>
                    <a:pt x="2393" y="0"/>
                    <a:pt x="2120" y="0"/>
                  </a:cubicBezTo>
                  <a:lnTo>
                    <a:pt x="501" y="0"/>
                  </a:lnTo>
                  <a:cubicBezTo>
                    <a:pt x="224" y="0"/>
                    <a:pt x="1" y="228"/>
                    <a:pt x="1" y="501"/>
                  </a:cubicBezTo>
                  <a:close/>
                </a:path>
              </a:pathLst>
            </a:custGeom>
            <a:solidFill>
              <a:srgbClr val="252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5854019" y="2718452"/>
              <a:ext cx="226611" cy="278629"/>
            </a:xfrm>
            <a:custGeom>
              <a:rect b="b" l="l" r="r" t="t"/>
              <a:pathLst>
                <a:path extrusionOk="0" h="5185" w="4217">
                  <a:moveTo>
                    <a:pt x="1" y="737"/>
                  </a:moveTo>
                  <a:lnTo>
                    <a:pt x="1" y="0"/>
                  </a:lnTo>
                  <a:lnTo>
                    <a:pt x="2725" y="0"/>
                  </a:lnTo>
                  <a:lnTo>
                    <a:pt x="3293" y="0"/>
                  </a:lnTo>
                  <a:lnTo>
                    <a:pt x="3293" y="737"/>
                  </a:lnTo>
                  <a:lnTo>
                    <a:pt x="3293" y="1756"/>
                  </a:lnTo>
                  <a:lnTo>
                    <a:pt x="4217" y="1756"/>
                  </a:lnTo>
                  <a:lnTo>
                    <a:pt x="4217" y="3424"/>
                  </a:lnTo>
                  <a:lnTo>
                    <a:pt x="3293" y="3424"/>
                  </a:lnTo>
                  <a:lnTo>
                    <a:pt x="3293" y="4448"/>
                  </a:lnTo>
                  <a:lnTo>
                    <a:pt x="3293" y="5184"/>
                  </a:lnTo>
                  <a:lnTo>
                    <a:pt x="2725" y="5184"/>
                  </a:lnTo>
                  <a:lnTo>
                    <a:pt x="1" y="5184"/>
                  </a:lnTo>
                  <a:lnTo>
                    <a:pt x="1" y="4448"/>
                  </a:lnTo>
                  <a:lnTo>
                    <a:pt x="2725" y="4448"/>
                  </a:lnTo>
                  <a:lnTo>
                    <a:pt x="2725" y="737"/>
                  </a:lnTo>
                  <a:close/>
                </a:path>
              </a:pathLst>
            </a:custGeom>
            <a:solidFill>
              <a:srgbClr val="8F9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5822745" y="2691799"/>
              <a:ext cx="36004" cy="333119"/>
            </a:xfrm>
            <a:custGeom>
              <a:rect b="b" l="l" r="r" t="t"/>
              <a:pathLst>
                <a:path extrusionOk="0" h="6199" w="670">
                  <a:moveTo>
                    <a:pt x="1" y="6199"/>
                  </a:moveTo>
                  <a:lnTo>
                    <a:pt x="669" y="6199"/>
                  </a:lnTo>
                  <a:lnTo>
                    <a:pt x="6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5664921" y="2779551"/>
              <a:ext cx="158149" cy="157881"/>
            </a:xfrm>
            <a:custGeom>
              <a:rect b="b" l="l" r="r" t="t"/>
              <a:pathLst>
                <a:path extrusionOk="0" h="2938" w="2943">
                  <a:moveTo>
                    <a:pt x="259" y="1469"/>
                  </a:moveTo>
                  <a:cubicBezTo>
                    <a:pt x="259" y="800"/>
                    <a:pt x="800" y="255"/>
                    <a:pt x="1469" y="255"/>
                  </a:cubicBezTo>
                  <a:cubicBezTo>
                    <a:pt x="2142" y="255"/>
                    <a:pt x="2683" y="800"/>
                    <a:pt x="2683" y="1469"/>
                  </a:cubicBezTo>
                  <a:cubicBezTo>
                    <a:pt x="2683" y="2137"/>
                    <a:pt x="2142" y="2679"/>
                    <a:pt x="1469" y="2679"/>
                  </a:cubicBezTo>
                  <a:cubicBezTo>
                    <a:pt x="800" y="2679"/>
                    <a:pt x="259" y="2137"/>
                    <a:pt x="259" y="1469"/>
                  </a:cubicBezTo>
                  <a:close/>
                  <a:moveTo>
                    <a:pt x="0" y="1469"/>
                  </a:moveTo>
                  <a:cubicBezTo>
                    <a:pt x="0" y="2278"/>
                    <a:pt x="659" y="2938"/>
                    <a:pt x="1469" y="2938"/>
                  </a:cubicBezTo>
                  <a:cubicBezTo>
                    <a:pt x="2283" y="2938"/>
                    <a:pt x="2942" y="2278"/>
                    <a:pt x="2942" y="1469"/>
                  </a:cubicBezTo>
                  <a:cubicBezTo>
                    <a:pt x="2942" y="655"/>
                    <a:pt x="2283" y="0"/>
                    <a:pt x="1469" y="0"/>
                  </a:cubicBezTo>
                  <a:cubicBezTo>
                    <a:pt x="659" y="0"/>
                    <a:pt x="0" y="655"/>
                    <a:pt x="0" y="1469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5678838" y="2793200"/>
              <a:ext cx="130313" cy="130313"/>
            </a:xfrm>
            <a:custGeom>
              <a:rect b="b" l="l" r="r" t="t"/>
              <a:pathLst>
                <a:path extrusionOk="0" h="2425" w="2425">
                  <a:moveTo>
                    <a:pt x="332" y="1215"/>
                  </a:moveTo>
                  <a:cubicBezTo>
                    <a:pt x="332" y="728"/>
                    <a:pt x="728" y="337"/>
                    <a:pt x="1210" y="337"/>
                  </a:cubicBezTo>
                  <a:cubicBezTo>
                    <a:pt x="1697" y="337"/>
                    <a:pt x="2092" y="728"/>
                    <a:pt x="2092" y="1215"/>
                  </a:cubicBezTo>
                  <a:cubicBezTo>
                    <a:pt x="2092" y="1697"/>
                    <a:pt x="1697" y="2093"/>
                    <a:pt x="1210" y="2093"/>
                  </a:cubicBezTo>
                  <a:cubicBezTo>
                    <a:pt x="728" y="2093"/>
                    <a:pt x="332" y="1697"/>
                    <a:pt x="332" y="1215"/>
                  </a:cubicBezTo>
                  <a:close/>
                  <a:moveTo>
                    <a:pt x="0" y="1215"/>
                  </a:moveTo>
                  <a:cubicBezTo>
                    <a:pt x="0" y="1883"/>
                    <a:pt x="541" y="2425"/>
                    <a:pt x="1210" y="2425"/>
                  </a:cubicBezTo>
                  <a:cubicBezTo>
                    <a:pt x="1883" y="2425"/>
                    <a:pt x="2424" y="1883"/>
                    <a:pt x="2424" y="1215"/>
                  </a:cubicBezTo>
                  <a:cubicBezTo>
                    <a:pt x="2424" y="546"/>
                    <a:pt x="1883" y="1"/>
                    <a:pt x="1210" y="1"/>
                  </a:cubicBezTo>
                  <a:cubicBezTo>
                    <a:pt x="541" y="1"/>
                    <a:pt x="0" y="546"/>
                    <a:pt x="0" y="1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21"/>
          <p:cNvGrpSpPr/>
          <p:nvPr/>
        </p:nvGrpSpPr>
        <p:grpSpPr>
          <a:xfrm>
            <a:off x="97444" y="2365288"/>
            <a:ext cx="2890544" cy="829025"/>
            <a:chOff x="-4167396" y="3606000"/>
            <a:chExt cx="2834700" cy="829025"/>
          </a:xfrm>
        </p:grpSpPr>
        <p:sp>
          <p:nvSpPr>
            <p:cNvPr id="495" name="Google Shape;495;p21"/>
            <p:cNvSpPr txBox="1"/>
            <p:nvPr/>
          </p:nvSpPr>
          <p:spPr>
            <a:xfrm>
              <a:off x="-4167396" y="3606000"/>
              <a:ext cx="2834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II°: Sustitución de Jugadores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6" name="Google Shape;496;p21"/>
            <p:cNvSpPr txBox="1"/>
            <p:nvPr/>
          </p:nvSpPr>
          <p:spPr>
            <a:xfrm>
              <a:off x="-4167396" y="3883625"/>
              <a:ext cx="28347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El jugador número 23 sale del juego y entra el jugador número 21.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7" name="Google Shape;497;p21"/>
          <p:cNvGrpSpPr/>
          <p:nvPr/>
        </p:nvGrpSpPr>
        <p:grpSpPr>
          <a:xfrm>
            <a:off x="247974" y="930316"/>
            <a:ext cx="2508080" cy="829023"/>
            <a:chOff x="-4167400" y="3633626"/>
            <a:chExt cx="1980324" cy="829023"/>
          </a:xfrm>
        </p:grpSpPr>
        <p:sp>
          <p:nvSpPr>
            <p:cNvPr id="498" name="Google Shape;498;p21"/>
            <p:cNvSpPr txBox="1"/>
            <p:nvPr/>
          </p:nvSpPr>
          <p:spPr>
            <a:xfrm>
              <a:off x="-4167376" y="3633626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I°: Foul de Jugador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9" name="Google Shape;499;p21"/>
            <p:cNvSpPr txBox="1"/>
            <p:nvPr/>
          </p:nvSpPr>
          <p:spPr>
            <a:xfrm>
              <a:off x="-4167400" y="3911248"/>
              <a:ext cx="1980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El jugador local número 15 comete un foul.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0" name="Google Shape;500;p21"/>
          <p:cNvGrpSpPr/>
          <p:nvPr/>
        </p:nvGrpSpPr>
        <p:grpSpPr>
          <a:xfrm>
            <a:off x="6886349" y="2803200"/>
            <a:ext cx="2120425" cy="829024"/>
            <a:chOff x="-1896688" y="2481150"/>
            <a:chExt cx="2120425" cy="829024"/>
          </a:xfrm>
        </p:grpSpPr>
        <p:sp>
          <p:nvSpPr>
            <p:cNvPr id="501" name="Google Shape;501;p21"/>
            <p:cNvSpPr txBox="1"/>
            <p:nvPr/>
          </p:nvSpPr>
          <p:spPr>
            <a:xfrm>
              <a:off x="-1896663" y="2481150"/>
              <a:ext cx="2120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V°: Punto de Jugador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2" name="Google Shape;502;p21"/>
            <p:cNvSpPr txBox="1"/>
            <p:nvPr/>
          </p:nvSpPr>
          <p:spPr>
            <a:xfrm>
              <a:off x="-1896688" y="2758774"/>
              <a:ext cx="21204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El jugador visita encesta un triple.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3" name="Google Shape;503;p21"/>
          <p:cNvGrpSpPr/>
          <p:nvPr/>
        </p:nvGrpSpPr>
        <p:grpSpPr>
          <a:xfrm>
            <a:off x="6333723" y="930325"/>
            <a:ext cx="2347228" cy="829024"/>
            <a:chOff x="-2449315" y="3633625"/>
            <a:chExt cx="2347228" cy="829024"/>
          </a:xfrm>
        </p:grpSpPr>
        <p:sp>
          <p:nvSpPr>
            <p:cNvPr id="504" name="Google Shape;504;p21"/>
            <p:cNvSpPr txBox="1"/>
            <p:nvPr/>
          </p:nvSpPr>
          <p:spPr>
            <a:xfrm>
              <a:off x="-2449286" y="3633625"/>
              <a:ext cx="23472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VII°: Punto de Jugador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5" name="Google Shape;505;p21"/>
            <p:cNvSpPr txBox="1"/>
            <p:nvPr/>
          </p:nvSpPr>
          <p:spPr>
            <a:xfrm>
              <a:off x="-2449315" y="3911249"/>
              <a:ext cx="23472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El jugador número 07 encesta un doble.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6" name="Google Shape;506;p21"/>
          <p:cNvSpPr/>
          <p:nvPr/>
        </p:nvSpPr>
        <p:spPr>
          <a:xfrm>
            <a:off x="2421863" y="3700325"/>
            <a:ext cx="348600" cy="34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507" name="Google Shape;507;p21"/>
          <p:cNvCxnSpPr>
            <a:stCxn id="496" idx="2"/>
            <a:endCxn id="508" idx="2"/>
          </p:cNvCxnSpPr>
          <p:nvPr/>
        </p:nvCxnSpPr>
        <p:spPr>
          <a:xfrm flipH="1" rot="-5400000">
            <a:off x="2336666" y="2400363"/>
            <a:ext cx="227400" cy="1815300"/>
          </a:xfrm>
          <a:prstGeom prst="bentConnector2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9" name="Google Shape;509;p21"/>
          <p:cNvCxnSpPr>
            <a:stCxn id="505" idx="1"/>
            <a:endCxn id="510" idx="6"/>
          </p:cNvCxnSpPr>
          <p:nvPr/>
        </p:nvCxnSpPr>
        <p:spPr>
          <a:xfrm flipH="1">
            <a:off x="3706623" y="1483649"/>
            <a:ext cx="2627100" cy="1240500"/>
          </a:xfrm>
          <a:prstGeom prst="bentConnector3">
            <a:avLst>
              <a:gd fmla="val 56362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1" name="Google Shape;511;p21"/>
          <p:cNvCxnSpPr>
            <a:stCxn id="502" idx="1"/>
            <a:endCxn id="512" idx="6"/>
          </p:cNvCxnSpPr>
          <p:nvPr/>
        </p:nvCxnSpPr>
        <p:spPr>
          <a:xfrm rot="10800000">
            <a:off x="4265849" y="3072724"/>
            <a:ext cx="2620500" cy="2838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13" name="Google Shape;513;p21"/>
          <p:cNvGrpSpPr/>
          <p:nvPr/>
        </p:nvGrpSpPr>
        <p:grpSpPr>
          <a:xfrm>
            <a:off x="347512" y="4048925"/>
            <a:ext cx="2390429" cy="829024"/>
            <a:chOff x="-2080442" y="3633625"/>
            <a:chExt cx="2390429" cy="829024"/>
          </a:xfrm>
        </p:grpSpPr>
        <p:sp>
          <p:nvSpPr>
            <p:cNvPr id="514" name="Google Shape;514;p21"/>
            <p:cNvSpPr txBox="1"/>
            <p:nvPr/>
          </p:nvSpPr>
          <p:spPr>
            <a:xfrm>
              <a:off x="-2080413" y="3633625"/>
              <a:ext cx="2390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III°: Entrenador pide T.M.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5" name="Google Shape;515;p21"/>
            <p:cNvSpPr txBox="1"/>
            <p:nvPr/>
          </p:nvSpPr>
          <p:spPr>
            <a:xfrm>
              <a:off x="-2080442" y="3911249"/>
              <a:ext cx="23904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El entrenador solicita un tiempo muerto (time out).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8" name="Google Shape;508;p21"/>
          <p:cNvSpPr/>
          <p:nvPr/>
        </p:nvSpPr>
        <p:spPr>
          <a:xfrm>
            <a:off x="3357900" y="3247288"/>
            <a:ext cx="348600" cy="34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6" name="Google Shape;516;p21"/>
          <p:cNvSpPr/>
          <p:nvPr/>
        </p:nvSpPr>
        <p:spPr>
          <a:xfrm>
            <a:off x="3998463" y="2201363"/>
            <a:ext cx="348600" cy="34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7" name="Google Shape;517;p21"/>
          <p:cNvSpPr/>
          <p:nvPr/>
        </p:nvSpPr>
        <p:spPr>
          <a:xfrm>
            <a:off x="5158638" y="3874500"/>
            <a:ext cx="348600" cy="34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0" name="Google Shape;510;p21"/>
          <p:cNvSpPr/>
          <p:nvPr/>
        </p:nvSpPr>
        <p:spPr>
          <a:xfrm>
            <a:off x="3357888" y="2549975"/>
            <a:ext cx="348600" cy="34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07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2" name="Google Shape;512;p21"/>
          <p:cNvSpPr/>
          <p:nvPr/>
        </p:nvSpPr>
        <p:spPr>
          <a:xfrm>
            <a:off x="3917300" y="2898563"/>
            <a:ext cx="348600" cy="34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8" name="Google Shape;518;p21"/>
          <p:cNvSpPr/>
          <p:nvPr/>
        </p:nvSpPr>
        <p:spPr>
          <a:xfrm>
            <a:off x="4347063" y="2067450"/>
            <a:ext cx="348600" cy="34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11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519" name="Google Shape;519;p21"/>
          <p:cNvCxnSpPr>
            <a:stCxn id="499" idx="2"/>
            <a:endCxn id="516" idx="0"/>
          </p:cNvCxnSpPr>
          <p:nvPr/>
        </p:nvCxnSpPr>
        <p:spPr>
          <a:xfrm flipH="1" rot="-5400000">
            <a:off x="2616499" y="644839"/>
            <a:ext cx="441900" cy="2670900"/>
          </a:xfrm>
          <a:prstGeom prst="bentConnector3">
            <a:avLst>
              <a:gd fmla="val 50014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" name="Google Shape;520;p21"/>
          <p:cNvCxnSpPr>
            <a:stCxn id="508" idx="2"/>
            <a:endCxn id="506" idx="0"/>
          </p:cNvCxnSpPr>
          <p:nvPr/>
        </p:nvCxnSpPr>
        <p:spPr>
          <a:xfrm flipH="1">
            <a:off x="2596200" y="3421588"/>
            <a:ext cx="761700" cy="278700"/>
          </a:xfrm>
          <a:prstGeom prst="bentConnector2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21"/>
          <p:cNvCxnSpPr>
            <a:stCxn id="515" idx="3"/>
            <a:endCxn id="517" idx="2"/>
          </p:cNvCxnSpPr>
          <p:nvPr/>
        </p:nvCxnSpPr>
        <p:spPr>
          <a:xfrm flipH="1" rot="10800000">
            <a:off x="2737912" y="4048749"/>
            <a:ext cx="2420700" cy="553500"/>
          </a:xfrm>
          <a:prstGeom prst="bentConnector3">
            <a:avLst>
              <a:gd fmla="val 70402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2" name="Google Shape;522;p21"/>
          <p:cNvSpPr/>
          <p:nvPr/>
        </p:nvSpPr>
        <p:spPr>
          <a:xfrm>
            <a:off x="4476699" y="2752963"/>
            <a:ext cx="209100" cy="209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3" name="Google Shape;523;p21"/>
          <p:cNvSpPr/>
          <p:nvPr/>
        </p:nvSpPr>
        <p:spPr>
          <a:xfrm>
            <a:off x="5507238" y="2117200"/>
            <a:ext cx="348600" cy="34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4" name="Google Shape;524;p21"/>
          <p:cNvSpPr/>
          <p:nvPr/>
        </p:nvSpPr>
        <p:spPr>
          <a:xfrm>
            <a:off x="5000463" y="2305625"/>
            <a:ext cx="348600" cy="34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08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5" name="Google Shape;525;p21"/>
          <p:cNvSpPr/>
          <p:nvPr/>
        </p:nvSpPr>
        <p:spPr>
          <a:xfrm>
            <a:off x="3357888" y="2169563"/>
            <a:ext cx="348600" cy="34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17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6" name="Google Shape;526;p21"/>
          <p:cNvSpPr/>
          <p:nvPr/>
        </p:nvSpPr>
        <p:spPr>
          <a:xfrm>
            <a:off x="5158638" y="2683200"/>
            <a:ext cx="348600" cy="34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7" name="Google Shape;527;p21"/>
          <p:cNvSpPr/>
          <p:nvPr/>
        </p:nvSpPr>
        <p:spPr>
          <a:xfrm>
            <a:off x="4651863" y="3243975"/>
            <a:ext cx="348600" cy="34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29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528" name="Google Shape;528;p21"/>
          <p:cNvGrpSpPr/>
          <p:nvPr/>
        </p:nvGrpSpPr>
        <p:grpSpPr>
          <a:xfrm>
            <a:off x="5731540" y="4258521"/>
            <a:ext cx="2670826" cy="829024"/>
            <a:chOff x="-2080442" y="3633625"/>
            <a:chExt cx="2390429" cy="829024"/>
          </a:xfrm>
        </p:grpSpPr>
        <p:sp>
          <p:nvSpPr>
            <p:cNvPr id="529" name="Google Shape;529;p21"/>
            <p:cNvSpPr txBox="1"/>
            <p:nvPr/>
          </p:nvSpPr>
          <p:spPr>
            <a:xfrm>
              <a:off x="-2080413" y="3633625"/>
              <a:ext cx="2390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IV</a:t>
              </a:r>
              <a:r>
                <a:rPr b="1"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°: Acaba el primer periodo</a:t>
              </a:r>
              <a:endParaRPr b="1" sz="18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0" name="Google Shape;530;p21"/>
            <p:cNvSpPr txBox="1"/>
            <p:nvPr/>
          </p:nvSpPr>
          <p:spPr>
            <a:xfrm>
              <a:off x="-2080442" y="3911249"/>
              <a:ext cx="23904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Se continúa al siguiente periodo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31" name="Google Shape;531;p21"/>
          <p:cNvCxnSpPr>
            <a:endCxn id="529" idx="0"/>
          </p:cNvCxnSpPr>
          <p:nvPr/>
        </p:nvCxnSpPr>
        <p:spPr>
          <a:xfrm>
            <a:off x="6022069" y="3591921"/>
            <a:ext cx="1044900" cy="666600"/>
          </a:xfrm>
          <a:prstGeom prst="bentConnector2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32" name="Google Shape;532;p21"/>
          <p:cNvGrpSpPr/>
          <p:nvPr/>
        </p:nvGrpSpPr>
        <p:grpSpPr>
          <a:xfrm>
            <a:off x="6493223" y="1759350"/>
            <a:ext cx="2347228" cy="829024"/>
            <a:chOff x="-2449315" y="3633625"/>
            <a:chExt cx="2347228" cy="829024"/>
          </a:xfrm>
        </p:grpSpPr>
        <p:sp>
          <p:nvSpPr>
            <p:cNvPr id="533" name="Google Shape;533;p21"/>
            <p:cNvSpPr txBox="1"/>
            <p:nvPr/>
          </p:nvSpPr>
          <p:spPr>
            <a:xfrm>
              <a:off x="-2449286" y="3633625"/>
              <a:ext cx="23472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VI°: Punto de Jugador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4" name="Google Shape;534;p21"/>
            <p:cNvSpPr txBox="1"/>
            <p:nvPr/>
          </p:nvSpPr>
          <p:spPr>
            <a:xfrm>
              <a:off x="-2449315" y="3911249"/>
              <a:ext cx="23472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El jugador local encesta un doble.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35" name="Google Shape;535;p21"/>
          <p:cNvCxnSpPr>
            <a:endCxn id="526" idx="6"/>
          </p:cNvCxnSpPr>
          <p:nvPr/>
        </p:nvCxnSpPr>
        <p:spPr>
          <a:xfrm flipH="1">
            <a:off x="5507238" y="2309700"/>
            <a:ext cx="975300" cy="547800"/>
          </a:xfrm>
          <a:prstGeom prst="bentConnector3">
            <a:avLst>
              <a:gd fmla="val 11626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sketball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E6E6E6"/>
      </a:lt2>
      <a:accent1>
        <a:srgbClr val="F0BF1A"/>
      </a:accent1>
      <a:accent2>
        <a:srgbClr val="F8812F"/>
      </a:accent2>
      <a:accent3>
        <a:srgbClr val="FF5714"/>
      </a:accent3>
      <a:accent4>
        <a:srgbClr val="DB271B"/>
      </a:accent4>
      <a:accent5>
        <a:srgbClr val="00B7B3"/>
      </a:accent5>
      <a:accent6>
        <a:srgbClr val="00546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