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23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48A87A34-81AB-432B-8DAE-1953F412C126}" type="datetimeFigureOut">
              <a:rPr lang="en-US" smtClean="0"/>
              <a:t>6/22/2016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8388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01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228210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71823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87171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12022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37006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40246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0635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56166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528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655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6/22/2016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5276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608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642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5824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6/22/2016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06079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=""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6/22/2016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561824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>
            <a:outerShdw blurRad="177800" dist="38100" dir="2700000" algn="tl">
              <a:srgbClr val="000000">
                <a:alpha val="24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152400" dist="38100" dir="2700000" algn="tl">
              <a:srgbClr val="000000">
                <a:alpha val="36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48" y="87768"/>
            <a:ext cx="1687850" cy="160387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850298" y="1252993"/>
            <a:ext cx="8791575" cy="2387600"/>
          </a:xfrm>
        </p:spPr>
        <p:txBody>
          <a:bodyPr/>
          <a:lstStyle/>
          <a:p>
            <a:pPr algn="ctr"/>
            <a:br>
              <a:rPr lang="es-CL" dirty="0"/>
            </a:br>
            <a:r>
              <a:rPr lang="es-CL" dirty="0"/>
              <a:t>Editor De Circuitos</a:t>
            </a:r>
            <a:endParaRPr lang="en-U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983571" y="4980999"/>
            <a:ext cx="6593681" cy="1241822"/>
          </a:xfrm>
        </p:spPr>
        <p:txBody>
          <a:bodyPr/>
          <a:lstStyle/>
          <a:p>
            <a:r>
              <a:rPr lang="es-CL" dirty="0">
                <a:solidFill>
                  <a:schemeClr val="bg1"/>
                </a:solidFill>
              </a:rPr>
              <a:t>Jesús Marquez Barrera</a:t>
            </a:r>
          </a:p>
          <a:p>
            <a:r>
              <a:rPr lang="es-CL" dirty="0">
                <a:solidFill>
                  <a:schemeClr val="bg1"/>
                </a:solidFill>
              </a:rPr>
              <a:t>Diego Pandolfa días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1850298" y="270648"/>
            <a:ext cx="6096000" cy="152387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1257300" algn="l"/>
              </a:tabLst>
            </a:pPr>
            <a:r>
              <a:rPr lang="es-C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Universidad Técnica Federico Santa María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1257300" algn="l"/>
              </a:tabLst>
            </a:pPr>
            <a:r>
              <a:rPr lang="es-C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Departamento de Electrónica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1257300" algn="l"/>
              </a:tabLst>
            </a:pPr>
            <a:r>
              <a:rPr lang="es-C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Programación Orientado a Objetos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1257300" algn="l"/>
              </a:tabLst>
            </a:pPr>
            <a:r>
              <a:rPr lang="es-CL" sz="1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Primer Semestre 2016</a:t>
            </a:r>
            <a:endParaRPr lang="en-US" sz="1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1257300" algn="l"/>
              </a:tabLst>
            </a:pP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60914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17629"/>
            <a:ext cx="9905998" cy="1478570"/>
          </a:xfrm>
        </p:spPr>
        <p:txBody>
          <a:bodyPr/>
          <a:lstStyle/>
          <a:p>
            <a:pPr algn="ctr"/>
            <a:r>
              <a:rPr lang="es-CL" dirty="0"/>
              <a:t>Editor de Circuito : Acercamiento a Simuladores de Redes Eléctricas</a:t>
            </a:r>
            <a:endParaRPr lang="en-US" dirty="0"/>
          </a:p>
        </p:txBody>
      </p:sp>
      <p:sp>
        <p:nvSpPr>
          <p:cNvPr id="5" name="Marcador de contenido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s-CL" sz="2800" dirty="0"/>
              <a:t> Dibuja Elementos en Pantalla</a:t>
            </a:r>
            <a:endParaRPr lang="en-US" sz="2800" dirty="0"/>
          </a:p>
          <a:p>
            <a:pPr>
              <a:lnSpc>
                <a:spcPct val="200000"/>
              </a:lnSpc>
            </a:pPr>
            <a:r>
              <a:rPr lang="es-CL" sz="2800" dirty="0"/>
              <a:t> Visión Simplificada de Circuitos.</a:t>
            </a:r>
          </a:p>
          <a:p>
            <a:pPr>
              <a:lnSpc>
                <a:spcPct val="200000"/>
              </a:lnSpc>
            </a:pPr>
            <a:r>
              <a:rPr lang="es-CL" sz="2800" dirty="0"/>
              <a:t> Escalón Inicial a Software de Simulación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3800" y="2651760"/>
            <a:ext cx="4389120" cy="2194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37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844522"/>
          </a:xfrm>
        </p:spPr>
        <p:txBody>
          <a:bodyPr/>
          <a:lstStyle/>
          <a:p>
            <a:pPr algn="ctr"/>
            <a:r>
              <a:rPr lang="es-CL" dirty="0"/>
              <a:t>Descripción del Programa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186" y="716915"/>
            <a:ext cx="10922454" cy="5821046"/>
          </a:xfrm>
        </p:spPr>
      </p:pic>
    </p:spTree>
    <p:extLst>
      <p:ext uri="{BB962C8B-B14F-4D97-AF65-F5344CB8AC3E}">
        <p14:creationId xmlns:p14="http://schemas.microsoft.com/office/powerpoint/2010/main" val="203278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1298"/>
            <a:ext cx="9905998" cy="1478570"/>
          </a:xfrm>
        </p:spPr>
        <p:txBody>
          <a:bodyPr/>
          <a:lstStyle/>
          <a:p>
            <a:pPr algn="ctr"/>
            <a:r>
              <a:rPr lang="es-CL" dirty="0"/>
              <a:t>Patrón : Modelo-Vista-Controlador</a:t>
            </a:r>
            <a:endParaRPr lang="en-US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7693" y="1433572"/>
            <a:ext cx="8476614" cy="4768096"/>
          </a:xfrm>
        </p:spPr>
      </p:pic>
    </p:spTree>
    <p:extLst>
      <p:ext uri="{BB962C8B-B14F-4D97-AF65-F5344CB8AC3E}">
        <p14:creationId xmlns:p14="http://schemas.microsoft.com/office/powerpoint/2010/main" val="362683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Marcador de contenido 2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584200"/>
            <a:ext cx="12192000" cy="5689600"/>
          </a:xfrm>
        </p:spPr>
      </p:pic>
    </p:spTree>
    <p:extLst>
      <p:ext uri="{BB962C8B-B14F-4D97-AF65-F5344CB8AC3E}">
        <p14:creationId xmlns:p14="http://schemas.microsoft.com/office/powerpoint/2010/main" val="359203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1298"/>
            <a:ext cx="9905998" cy="1478570"/>
          </a:xfrm>
        </p:spPr>
        <p:txBody>
          <a:bodyPr/>
          <a:lstStyle/>
          <a:p>
            <a:pPr algn="ctr"/>
            <a:r>
              <a:rPr lang="es-CL" dirty="0"/>
              <a:t>Caso de Uso : Insertar Componente</a:t>
            </a:r>
            <a:endParaRPr lang="en-U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0" y="1479868"/>
            <a:ext cx="8877300" cy="4562793"/>
          </a:xfrm>
        </p:spPr>
        <p:txBody>
          <a:bodyPr>
            <a:normAutofit/>
          </a:bodyPr>
          <a:lstStyle/>
          <a:p>
            <a:pPr algn="just"/>
            <a:r>
              <a:rPr lang="es-CL" dirty="0"/>
              <a:t>Propósito:		El usuario desea insertar un componente en el 			área de trabajo.</a:t>
            </a:r>
          </a:p>
          <a:p>
            <a:pPr algn="just"/>
            <a:r>
              <a:rPr lang="es-CL" dirty="0"/>
              <a:t>Actor: 		El usuario del programa.</a:t>
            </a:r>
          </a:p>
          <a:p>
            <a:pPr algn="just"/>
            <a:r>
              <a:rPr lang="es-CL" dirty="0"/>
              <a:t>Pre-Condición:	Se ha iniciado el software.</a:t>
            </a:r>
          </a:p>
          <a:p>
            <a:pPr algn="just"/>
            <a:r>
              <a:rPr lang="es-CL" dirty="0"/>
              <a:t>Evento:		El usuario selecciona el componente a inserta.</a:t>
            </a:r>
          </a:p>
          <a:p>
            <a:pPr algn="just"/>
            <a:r>
              <a:rPr lang="es-CL" dirty="0"/>
              <a:t>Post-Condición:	El componente queda fijado en el lugar 				escogido por el usuario</a:t>
            </a:r>
          </a:p>
          <a:p>
            <a:pPr algn="just"/>
            <a:r>
              <a:rPr lang="es-CL" dirty="0"/>
              <a:t>Tipo:			Manual</a:t>
            </a:r>
            <a:endParaRPr lang="en-U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5" y="2069624"/>
            <a:ext cx="3222575" cy="3383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7420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0"/>
            <a:ext cx="9905998" cy="1478570"/>
          </a:xfrm>
        </p:spPr>
        <p:txBody>
          <a:bodyPr>
            <a:normAutofit/>
          </a:bodyPr>
          <a:lstStyle/>
          <a:p>
            <a:r>
              <a:rPr lang="es-CL" sz="3200" dirty="0"/>
              <a:t>Insertar Componente : </a:t>
            </a:r>
            <a:r>
              <a:rPr lang="es-CL" sz="3200" dirty="0">
                <a:effectLst/>
              </a:rPr>
              <a:t>Curso Normal de Eventos</a:t>
            </a:r>
            <a:endParaRPr lang="en-US" sz="32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59413980"/>
              </p:ext>
            </p:extLst>
          </p:nvPr>
        </p:nvGraphicFramePr>
        <p:xfrm>
          <a:off x="1141413" y="1478568"/>
          <a:ext cx="9906000" cy="4229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1923775442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76882400"/>
                    </a:ext>
                  </a:extLst>
                </a:gridCol>
              </a:tblGrid>
              <a:tr h="8459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Actor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Sistema</a:t>
                      </a:r>
                      <a:endParaRPr lang="en-US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84557024"/>
                  </a:ext>
                </a:extLst>
              </a:tr>
              <a:tr h="8459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1. El usuario escoge un componente de la barra   de botones del programa.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2. El sistema muestra en la posición del cursor una vista previa del elemento.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632301747"/>
                  </a:ext>
                </a:extLst>
              </a:tr>
              <a:tr h="8459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3. El sistema espera que el usuario seleccione una posición para ubicar el elemento.</a:t>
                      </a:r>
                      <a:endParaRPr lang="en-US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6119028"/>
                  </a:ext>
                </a:extLst>
              </a:tr>
              <a:tr h="8459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4. El usuario selecciona una posición disponible para el elemento.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5. El sistema pone el mensaje en la posición señalada y la incorpora al área de trabajo.</a:t>
                      </a:r>
                      <a:endParaRPr lang="en-US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915024302"/>
                  </a:ext>
                </a:extLst>
              </a:tr>
              <a:tr h="84598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6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18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6. El sistema espera un nuevo evento por parte del usuario.</a:t>
                      </a:r>
                      <a:endParaRPr lang="en-US" sz="16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406852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4242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54269" y="0"/>
            <a:ext cx="10680284" cy="1478570"/>
          </a:xfrm>
        </p:spPr>
        <p:txBody>
          <a:bodyPr>
            <a:normAutofit/>
          </a:bodyPr>
          <a:lstStyle/>
          <a:p>
            <a:pPr algn="ctr"/>
            <a:r>
              <a:rPr lang="es-CL" sz="3200" dirty="0"/>
              <a:t>Insertar Componente : </a:t>
            </a:r>
            <a:r>
              <a:rPr lang="es-CL" sz="3200" dirty="0">
                <a:effectLst/>
              </a:rPr>
              <a:t>Curso Alternativo de Eventos</a:t>
            </a:r>
            <a:endParaRPr lang="en-US" sz="3200" dirty="0"/>
          </a:p>
        </p:txBody>
      </p:sp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278863"/>
              </p:ext>
            </p:extLst>
          </p:nvPr>
        </p:nvGraphicFramePr>
        <p:xfrm>
          <a:off x="1141413" y="2607754"/>
          <a:ext cx="9906000" cy="16424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53000">
                  <a:extLst>
                    <a:ext uri="{9D8B030D-6E8A-4147-A177-3AD203B41FA5}">
                      <a16:colId xmlns:a16="http://schemas.microsoft.com/office/drawing/2014/main" val="3125916142"/>
                    </a:ext>
                  </a:extLst>
                </a:gridCol>
                <a:gridCol w="4953000">
                  <a:extLst>
                    <a:ext uri="{9D8B030D-6E8A-4147-A177-3AD203B41FA5}">
                      <a16:colId xmlns:a16="http://schemas.microsoft.com/office/drawing/2014/main" val="20773259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Actor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Sistema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929643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4A. El usuario selecciona una posición que contiene otro elemento.</a:t>
                      </a:r>
                      <a:endParaRPr 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5A. El sistema cambia de color la vista previa del elemento.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96408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180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L" sz="20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6A. El sistema no realiza cambios al área de trabajo y vuelve al paso 2 del curso normal.</a:t>
                      </a:r>
                      <a:endParaRPr lang="en-US" sz="1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46383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999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3001" y="2689715"/>
            <a:ext cx="9905998" cy="1478570"/>
          </a:xfrm>
        </p:spPr>
        <p:txBody>
          <a:bodyPr/>
          <a:lstStyle/>
          <a:p>
            <a:pPr algn="ctr"/>
            <a:r>
              <a:rPr lang="es-CL" dirty="0"/>
              <a:t>Gracias Por Su Atención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929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2B5F27"/>
      </a:dk2>
      <a:lt2>
        <a:srgbClr val="D8FC68"/>
      </a:lt2>
      <a:accent1>
        <a:srgbClr val="DDC855"/>
      </a:accent1>
      <a:accent2>
        <a:srgbClr val="FCA03D"/>
      </a:accent2>
      <a:accent3>
        <a:srgbClr val="E36439"/>
      </a:accent3>
      <a:accent4>
        <a:srgbClr val="C2935B"/>
      </a:accent4>
      <a:accent5>
        <a:srgbClr val="88C25C"/>
      </a:accent5>
      <a:accent6>
        <a:srgbClr val="BFCC86"/>
      </a:accent6>
      <a:hlink>
        <a:srgbClr val="FFCE23"/>
      </a:hlink>
      <a:folHlink>
        <a:srgbClr val="FDEB86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88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82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97ECCC31-8429-4523-BE8D-8F09B7A4D4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306</TotalTime>
  <Words>221</Words>
  <Application>Microsoft Office PowerPoint</Application>
  <PresentationFormat>Panorámica</PresentationFormat>
  <Paragraphs>39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6" baseType="lpstr">
      <vt:lpstr>Arial</vt:lpstr>
      <vt:lpstr>Calibri</vt:lpstr>
      <vt:lpstr>Cambria Math</vt:lpstr>
      <vt:lpstr>Times New Roman</vt:lpstr>
      <vt:lpstr>Trebuchet MS</vt:lpstr>
      <vt:lpstr>Tw Cen MT</vt:lpstr>
      <vt:lpstr>Circuito</vt:lpstr>
      <vt:lpstr> Editor De Circuitos</vt:lpstr>
      <vt:lpstr>Editor de Circuito : Acercamiento a Simuladores de Redes Eléctricas</vt:lpstr>
      <vt:lpstr>Descripción del Programa</vt:lpstr>
      <vt:lpstr>Patrón : Modelo-Vista-Controlador</vt:lpstr>
      <vt:lpstr>Presentación de PowerPoint</vt:lpstr>
      <vt:lpstr>Caso de Uso : Insertar Componente</vt:lpstr>
      <vt:lpstr>Insertar Componente : Curso Normal de Eventos</vt:lpstr>
      <vt:lpstr>Insertar Componente : Curso Alternativo de Eventos</vt:lpstr>
      <vt:lpstr>Gracias Por Su Atención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Editor De Circuitos</dc:title>
  <dc:creator>jesus.marquez.12</dc:creator>
  <cp:lastModifiedBy>jesus.marquez.12</cp:lastModifiedBy>
  <cp:revision>12</cp:revision>
  <dcterms:created xsi:type="dcterms:W3CDTF">2016-06-21T18:43:10Z</dcterms:created>
  <dcterms:modified xsi:type="dcterms:W3CDTF">2016-06-22T12:38:55Z</dcterms:modified>
</cp:coreProperties>
</file>