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68" r:id="rId4"/>
    <p:sldId id="269" r:id="rId5"/>
    <p:sldId id="270" r:id="rId6"/>
    <p:sldId id="299" r:id="rId7"/>
    <p:sldId id="296" r:id="rId8"/>
    <p:sldId id="297" r:id="rId9"/>
    <p:sldId id="298" r:id="rId10"/>
    <p:sldId id="271" r:id="rId11"/>
    <p:sldId id="272" r:id="rId12"/>
    <p:sldId id="257" r:id="rId13"/>
    <p:sldId id="258" r:id="rId14"/>
    <p:sldId id="273" r:id="rId15"/>
    <p:sldId id="266" r:id="rId16"/>
    <p:sldId id="263" r:id="rId17"/>
    <p:sldId id="300" r:id="rId18"/>
    <p:sldId id="274" r:id="rId19"/>
    <p:sldId id="275" r:id="rId20"/>
    <p:sldId id="276" r:id="rId21"/>
    <p:sldId id="277" r:id="rId22"/>
    <p:sldId id="278" r:id="rId23"/>
    <p:sldId id="279" r:id="rId24"/>
    <p:sldId id="280" r:id="rId25"/>
    <p:sldId id="286" r:id="rId26"/>
    <p:sldId id="287" r:id="rId27"/>
    <p:sldId id="288" r:id="rId28"/>
    <p:sldId id="289" r:id="rId29"/>
    <p:sldId id="290" r:id="rId30"/>
    <p:sldId id="291" r:id="rId31"/>
    <p:sldId id="292" r:id="rId32"/>
    <p:sldId id="293" r:id="rId33"/>
    <p:sldId id="294" r:id="rId34"/>
    <p:sldId id="295" r:id="rId3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15" autoAdjust="0"/>
  </p:normalViewPr>
  <p:slideViewPr>
    <p:cSldViewPr>
      <p:cViewPr>
        <p:scale>
          <a:sx n="70" d="100"/>
          <a:sy n="70" d="100"/>
        </p:scale>
        <p:origin x="-7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9C86A-FDF9-44DD-ACCE-952758B64FC3}" type="doc">
      <dgm:prSet loTypeId="urn:microsoft.com/office/officeart/2005/8/layout/hierarchy2" loCatId="hierarchy" qsTypeId="urn:microsoft.com/office/officeart/2005/8/quickstyle/simple5" qsCatId="simple" csTypeId="urn:microsoft.com/office/officeart/2005/8/colors/accent3_2" csCatId="accent3" phldr="1"/>
      <dgm:spPr/>
      <dgm:t>
        <a:bodyPr/>
        <a:lstStyle/>
        <a:p>
          <a:endParaRPr lang="es-CL"/>
        </a:p>
      </dgm:t>
    </dgm:pt>
    <dgm:pt modelId="{42423EFE-F813-4862-B183-DBC41B6EE620}">
      <dgm:prSet phldrT="[Texto]" custT="1"/>
      <dgm:spPr/>
      <dgm:t>
        <a:bodyPr/>
        <a:lstStyle/>
        <a:p>
          <a:r>
            <a:rPr lang="es-CL" sz="1800" b="1" dirty="0" smtClean="0">
              <a:latin typeface="Verdana" panose="020B0604030504040204" pitchFamily="34" charset="0"/>
              <a:ea typeface="Verdana" panose="020B0604030504040204" pitchFamily="34" charset="0"/>
              <a:cs typeface="Verdana" panose="020B0604030504040204" pitchFamily="34" charset="0"/>
            </a:rPr>
            <a:t>Tipos de CARRUSEL</a:t>
          </a:r>
          <a:endParaRPr lang="es-CL" sz="1800" b="1" dirty="0">
            <a:latin typeface="Verdana" panose="020B0604030504040204" pitchFamily="34" charset="0"/>
            <a:ea typeface="Verdana" panose="020B0604030504040204" pitchFamily="34" charset="0"/>
            <a:cs typeface="Verdana" panose="020B0604030504040204" pitchFamily="34" charset="0"/>
          </a:endParaRPr>
        </a:p>
      </dgm:t>
    </dgm:pt>
    <dgm:pt modelId="{F30B1F85-E783-4487-B4C6-1CD01BFDC920}" type="parTrans" cxnId="{901F7CD9-43A4-43E5-B366-3DA26E459858}">
      <dgm:prSet/>
      <dgm:spPr/>
      <dgm:t>
        <a:bodyPr/>
        <a:lstStyle/>
        <a:p>
          <a:endParaRPr lang="es-CL"/>
        </a:p>
      </dgm:t>
    </dgm:pt>
    <dgm:pt modelId="{02166C0A-A1F0-4AAD-9123-239E2EF71FE5}" type="sibTrans" cxnId="{901F7CD9-43A4-43E5-B366-3DA26E459858}">
      <dgm:prSet/>
      <dgm:spPr/>
      <dgm:t>
        <a:bodyPr/>
        <a:lstStyle/>
        <a:p>
          <a:endParaRPr lang="es-CL"/>
        </a:p>
      </dgm:t>
    </dgm:pt>
    <dgm:pt modelId="{598917EB-EAD1-4CB1-880F-A53E5AA8BCF5}">
      <dgm:prSet phldrT="[Texto]" custT="1"/>
      <dgm:spPr/>
      <dgm:t>
        <a:bodyPr/>
        <a:lstStyle/>
        <a:p>
          <a:r>
            <a:rPr lang="es-CL" sz="1800" b="1" dirty="0" smtClean="0">
              <a:latin typeface="Verdana" panose="020B0604030504040204" pitchFamily="34" charset="0"/>
              <a:ea typeface="Verdana" panose="020B0604030504040204" pitchFamily="34" charset="0"/>
              <a:cs typeface="Verdana" panose="020B0604030504040204" pitchFamily="34" charset="0"/>
            </a:rPr>
            <a:t>Datos</a:t>
          </a:r>
          <a:endParaRPr lang="es-CL" sz="1800" b="1" dirty="0">
            <a:latin typeface="Verdana" panose="020B0604030504040204" pitchFamily="34" charset="0"/>
            <a:ea typeface="Verdana" panose="020B0604030504040204" pitchFamily="34" charset="0"/>
            <a:cs typeface="Verdana" panose="020B0604030504040204" pitchFamily="34" charset="0"/>
          </a:endParaRPr>
        </a:p>
      </dgm:t>
    </dgm:pt>
    <dgm:pt modelId="{EF8976B3-A0FA-4414-A75F-996AD45A4EC1}" type="parTrans" cxnId="{E71BEB67-0A5F-4DF7-B678-4B897931F2AC}">
      <dgm:prSet/>
      <dgm:spPr/>
      <dgm:t>
        <a:bodyPr/>
        <a:lstStyle/>
        <a:p>
          <a:endParaRPr lang="es-CL"/>
        </a:p>
      </dgm:t>
    </dgm:pt>
    <dgm:pt modelId="{7AEDE26F-C127-4F9F-B953-C693108C9FDD}" type="sibTrans" cxnId="{E71BEB67-0A5F-4DF7-B678-4B897931F2AC}">
      <dgm:prSet/>
      <dgm:spPr/>
      <dgm:t>
        <a:bodyPr/>
        <a:lstStyle/>
        <a:p>
          <a:endParaRPr lang="es-CL"/>
        </a:p>
      </dgm:t>
    </dgm:pt>
    <dgm:pt modelId="{C3A4651B-B417-44CB-9B6D-3AE895317B96}">
      <dgm:prSet phldrT="[Texto]" custT="1"/>
      <dgm:spPr/>
      <dgm:t>
        <a:bodyPr/>
        <a:lstStyle/>
        <a:p>
          <a:r>
            <a:rPr lang="es-CL" sz="1800" b="1" dirty="0" smtClean="0">
              <a:latin typeface="Verdana" panose="020B0604030504040204" pitchFamily="34" charset="0"/>
              <a:ea typeface="Verdana" panose="020B0604030504040204" pitchFamily="34" charset="0"/>
              <a:cs typeface="Verdana" panose="020B0604030504040204" pitchFamily="34" charset="0"/>
            </a:rPr>
            <a:t>Objetos</a:t>
          </a:r>
          <a:endParaRPr lang="es-CL" sz="1800" b="1" dirty="0">
            <a:latin typeface="Verdana" panose="020B0604030504040204" pitchFamily="34" charset="0"/>
            <a:ea typeface="Verdana" panose="020B0604030504040204" pitchFamily="34" charset="0"/>
            <a:cs typeface="Verdana" panose="020B0604030504040204" pitchFamily="34" charset="0"/>
          </a:endParaRPr>
        </a:p>
      </dgm:t>
    </dgm:pt>
    <dgm:pt modelId="{ADCA3A17-5513-401D-BC12-A5CEAAB31215}" type="sibTrans" cxnId="{91EB1177-5F96-43AA-A621-CC81D8C7E2DC}">
      <dgm:prSet/>
      <dgm:spPr/>
      <dgm:t>
        <a:bodyPr/>
        <a:lstStyle/>
        <a:p>
          <a:endParaRPr lang="es-CL"/>
        </a:p>
      </dgm:t>
    </dgm:pt>
    <dgm:pt modelId="{243B82B6-B4F9-44B2-B4C4-639E1631C719}" type="parTrans" cxnId="{91EB1177-5F96-43AA-A621-CC81D8C7E2DC}">
      <dgm:prSet/>
      <dgm:spPr/>
      <dgm:t>
        <a:bodyPr/>
        <a:lstStyle/>
        <a:p>
          <a:endParaRPr lang="es-CL"/>
        </a:p>
      </dgm:t>
    </dgm:pt>
    <dgm:pt modelId="{C0C8A21C-B994-4C96-B24B-2186452C0D38}" type="pres">
      <dgm:prSet presAssocID="{A529C86A-FDF9-44DD-ACCE-952758B64FC3}" presName="diagram" presStyleCnt="0">
        <dgm:presLayoutVars>
          <dgm:chPref val="1"/>
          <dgm:dir/>
          <dgm:animOne val="branch"/>
          <dgm:animLvl val="lvl"/>
          <dgm:resizeHandles val="exact"/>
        </dgm:presLayoutVars>
      </dgm:prSet>
      <dgm:spPr/>
      <dgm:t>
        <a:bodyPr/>
        <a:lstStyle/>
        <a:p>
          <a:endParaRPr lang="es-CL"/>
        </a:p>
      </dgm:t>
    </dgm:pt>
    <dgm:pt modelId="{249B0403-D3AD-4502-818A-32FE8939C668}" type="pres">
      <dgm:prSet presAssocID="{42423EFE-F813-4862-B183-DBC41B6EE620}" presName="root1" presStyleCnt="0"/>
      <dgm:spPr/>
    </dgm:pt>
    <dgm:pt modelId="{6AD869FA-318F-4268-9D4D-E88A76F959CD}" type="pres">
      <dgm:prSet presAssocID="{42423EFE-F813-4862-B183-DBC41B6EE620}" presName="LevelOneTextNode" presStyleLbl="node0" presStyleIdx="0" presStyleCnt="1">
        <dgm:presLayoutVars>
          <dgm:chPref val="3"/>
        </dgm:presLayoutVars>
      </dgm:prSet>
      <dgm:spPr/>
      <dgm:t>
        <a:bodyPr/>
        <a:lstStyle/>
        <a:p>
          <a:endParaRPr lang="es-CL"/>
        </a:p>
      </dgm:t>
    </dgm:pt>
    <dgm:pt modelId="{4C4DB692-2C00-4472-8822-309A9F40F88B}" type="pres">
      <dgm:prSet presAssocID="{42423EFE-F813-4862-B183-DBC41B6EE620}" presName="level2hierChild" presStyleCnt="0"/>
      <dgm:spPr/>
    </dgm:pt>
    <dgm:pt modelId="{9364E35E-C009-4FBF-A1DE-069442A176B1}" type="pres">
      <dgm:prSet presAssocID="{EF8976B3-A0FA-4414-A75F-996AD45A4EC1}" presName="conn2-1" presStyleLbl="parChTrans1D2" presStyleIdx="0" presStyleCnt="2"/>
      <dgm:spPr/>
      <dgm:t>
        <a:bodyPr/>
        <a:lstStyle/>
        <a:p>
          <a:endParaRPr lang="es-CL"/>
        </a:p>
      </dgm:t>
    </dgm:pt>
    <dgm:pt modelId="{B4A273AE-2BBE-46A4-A8B1-BF87B380F00F}" type="pres">
      <dgm:prSet presAssocID="{EF8976B3-A0FA-4414-A75F-996AD45A4EC1}" presName="connTx" presStyleLbl="parChTrans1D2" presStyleIdx="0" presStyleCnt="2"/>
      <dgm:spPr/>
      <dgm:t>
        <a:bodyPr/>
        <a:lstStyle/>
        <a:p>
          <a:endParaRPr lang="es-CL"/>
        </a:p>
      </dgm:t>
    </dgm:pt>
    <dgm:pt modelId="{4A00BFB8-9DF7-43EA-8801-1A2061E0B648}" type="pres">
      <dgm:prSet presAssocID="{598917EB-EAD1-4CB1-880F-A53E5AA8BCF5}" presName="root2" presStyleCnt="0"/>
      <dgm:spPr/>
    </dgm:pt>
    <dgm:pt modelId="{002E694B-BA32-4CF0-B1B8-90943AC66A65}" type="pres">
      <dgm:prSet presAssocID="{598917EB-EAD1-4CB1-880F-A53E5AA8BCF5}" presName="LevelTwoTextNode" presStyleLbl="node2" presStyleIdx="0" presStyleCnt="2">
        <dgm:presLayoutVars>
          <dgm:chPref val="3"/>
        </dgm:presLayoutVars>
      </dgm:prSet>
      <dgm:spPr/>
      <dgm:t>
        <a:bodyPr/>
        <a:lstStyle/>
        <a:p>
          <a:endParaRPr lang="es-CL"/>
        </a:p>
      </dgm:t>
    </dgm:pt>
    <dgm:pt modelId="{2634BFFD-1252-4673-91AF-77788FE94D1C}" type="pres">
      <dgm:prSet presAssocID="{598917EB-EAD1-4CB1-880F-A53E5AA8BCF5}" presName="level3hierChild" presStyleCnt="0"/>
      <dgm:spPr/>
    </dgm:pt>
    <dgm:pt modelId="{C995F325-D19E-475C-B687-C68A296B32B5}" type="pres">
      <dgm:prSet presAssocID="{243B82B6-B4F9-44B2-B4C4-639E1631C719}" presName="conn2-1" presStyleLbl="parChTrans1D2" presStyleIdx="1" presStyleCnt="2"/>
      <dgm:spPr/>
      <dgm:t>
        <a:bodyPr/>
        <a:lstStyle/>
        <a:p>
          <a:endParaRPr lang="es-CL"/>
        </a:p>
      </dgm:t>
    </dgm:pt>
    <dgm:pt modelId="{A89BA171-BA6D-49F5-988B-BFD541746598}" type="pres">
      <dgm:prSet presAssocID="{243B82B6-B4F9-44B2-B4C4-639E1631C719}" presName="connTx" presStyleLbl="parChTrans1D2" presStyleIdx="1" presStyleCnt="2"/>
      <dgm:spPr/>
      <dgm:t>
        <a:bodyPr/>
        <a:lstStyle/>
        <a:p>
          <a:endParaRPr lang="es-CL"/>
        </a:p>
      </dgm:t>
    </dgm:pt>
    <dgm:pt modelId="{F2A61D19-3991-428A-A6D7-C8BA29B851CD}" type="pres">
      <dgm:prSet presAssocID="{C3A4651B-B417-44CB-9B6D-3AE895317B96}" presName="root2" presStyleCnt="0"/>
      <dgm:spPr/>
    </dgm:pt>
    <dgm:pt modelId="{87D08894-E47C-499A-96EE-99D5A996B236}" type="pres">
      <dgm:prSet presAssocID="{C3A4651B-B417-44CB-9B6D-3AE895317B96}" presName="LevelTwoTextNode" presStyleLbl="node2" presStyleIdx="1" presStyleCnt="2">
        <dgm:presLayoutVars>
          <dgm:chPref val="3"/>
        </dgm:presLayoutVars>
      </dgm:prSet>
      <dgm:spPr/>
      <dgm:t>
        <a:bodyPr/>
        <a:lstStyle/>
        <a:p>
          <a:endParaRPr lang="es-CL"/>
        </a:p>
      </dgm:t>
    </dgm:pt>
    <dgm:pt modelId="{58D0D40D-4F24-4004-AA20-805AEF36C7F1}" type="pres">
      <dgm:prSet presAssocID="{C3A4651B-B417-44CB-9B6D-3AE895317B96}" presName="level3hierChild" presStyleCnt="0"/>
      <dgm:spPr/>
    </dgm:pt>
  </dgm:ptLst>
  <dgm:cxnLst>
    <dgm:cxn modelId="{E71BEB67-0A5F-4DF7-B678-4B897931F2AC}" srcId="{42423EFE-F813-4862-B183-DBC41B6EE620}" destId="{598917EB-EAD1-4CB1-880F-A53E5AA8BCF5}" srcOrd="0" destOrd="0" parTransId="{EF8976B3-A0FA-4414-A75F-996AD45A4EC1}" sibTransId="{7AEDE26F-C127-4F9F-B953-C693108C9FDD}"/>
    <dgm:cxn modelId="{CC39E440-DC57-40B2-927C-6DC37AED7E33}" type="presOf" srcId="{42423EFE-F813-4862-B183-DBC41B6EE620}" destId="{6AD869FA-318F-4268-9D4D-E88A76F959CD}" srcOrd="0" destOrd="0" presId="urn:microsoft.com/office/officeart/2005/8/layout/hierarchy2"/>
    <dgm:cxn modelId="{EA099428-C151-43A5-A325-98FF457F0D14}" type="presOf" srcId="{243B82B6-B4F9-44B2-B4C4-639E1631C719}" destId="{A89BA171-BA6D-49F5-988B-BFD541746598}" srcOrd="1" destOrd="0" presId="urn:microsoft.com/office/officeart/2005/8/layout/hierarchy2"/>
    <dgm:cxn modelId="{901F7CD9-43A4-43E5-B366-3DA26E459858}" srcId="{A529C86A-FDF9-44DD-ACCE-952758B64FC3}" destId="{42423EFE-F813-4862-B183-DBC41B6EE620}" srcOrd="0" destOrd="0" parTransId="{F30B1F85-E783-4487-B4C6-1CD01BFDC920}" sibTransId="{02166C0A-A1F0-4AAD-9123-239E2EF71FE5}"/>
    <dgm:cxn modelId="{D104FF50-3BF1-4F9E-805D-897F66591C4F}" type="presOf" srcId="{EF8976B3-A0FA-4414-A75F-996AD45A4EC1}" destId="{B4A273AE-2BBE-46A4-A8B1-BF87B380F00F}" srcOrd="1" destOrd="0" presId="urn:microsoft.com/office/officeart/2005/8/layout/hierarchy2"/>
    <dgm:cxn modelId="{DB7B8400-6C10-4ACF-87F0-558D42421BDD}" type="presOf" srcId="{A529C86A-FDF9-44DD-ACCE-952758B64FC3}" destId="{C0C8A21C-B994-4C96-B24B-2186452C0D38}" srcOrd="0" destOrd="0" presId="urn:microsoft.com/office/officeart/2005/8/layout/hierarchy2"/>
    <dgm:cxn modelId="{EEC2E79A-65EE-44FA-AEA5-E3D629101B2E}" type="presOf" srcId="{598917EB-EAD1-4CB1-880F-A53E5AA8BCF5}" destId="{002E694B-BA32-4CF0-B1B8-90943AC66A65}" srcOrd="0" destOrd="0" presId="urn:microsoft.com/office/officeart/2005/8/layout/hierarchy2"/>
    <dgm:cxn modelId="{BA367A01-B1B8-43EC-9F5A-A08844DA4EFF}" type="presOf" srcId="{C3A4651B-B417-44CB-9B6D-3AE895317B96}" destId="{87D08894-E47C-499A-96EE-99D5A996B236}" srcOrd="0" destOrd="0" presId="urn:microsoft.com/office/officeart/2005/8/layout/hierarchy2"/>
    <dgm:cxn modelId="{85B94ED7-39F3-4301-8CC3-3C2B43D4B609}" type="presOf" srcId="{243B82B6-B4F9-44B2-B4C4-639E1631C719}" destId="{C995F325-D19E-475C-B687-C68A296B32B5}" srcOrd="0" destOrd="0" presId="urn:microsoft.com/office/officeart/2005/8/layout/hierarchy2"/>
    <dgm:cxn modelId="{91EB1177-5F96-43AA-A621-CC81D8C7E2DC}" srcId="{42423EFE-F813-4862-B183-DBC41B6EE620}" destId="{C3A4651B-B417-44CB-9B6D-3AE895317B96}" srcOrd="1" destOrd="0" parTransId="{243B82B6-B4F9-44B2-B4C4-639E1631C719}" sibTransId="{ADCA3A17-5513-401D-BC12-A5CEAAB31215}"/>
    <dgm:cxn modelId="{AC1629CF-5A48-430F-9EA9-EC3AB1BE3438}" type="presOf" srcId="{EF8976B3-A0FA-4414-A75F-996AD45A4EC1}" destId="{9364E35E-C009-4FBF-A1DE-069442A176B1}" srcOrd="0" destOrd="0" presId="urn:microsoft.com/office/officeart/2005/8/layout/hierarchy2"/>
    <dgm:cxn modelId="{813C32AD-0216-4159-8787-5E7B7BF4D5FC}" type="presParOf" srcId="{C0C8A21C-B994-4C96-B24B-2186452C0D38}" destId="{249B0403-D3AD-4502-818A-32FE8939C668}" srcOrd="0" destOrd="0" presId="urn:microsoft.com/office/officeart/2005/8/layout/hierarchy2"/>
    <dgm:cxn modelId="{BC5796AF-677B-4F87-AABC-1BFE2271C0B0}" type="presParOf" srcId="{249B0403-D3AD-4502-818A-32FE8939C668}" destId="{6AD869FA-318F-4268-9D4D-E88A76F959CD}" srcOrd="0" destOrd="0" presId="urn:microsoft.com/office/officeart/2005/8/layout/hierarchy2"/>
    <dgm:cxn modelId="{FFA8E600-CDA1-48E8-AD77-8082D3FD3254}" type="presParOf" srcId="{249B0403-D3AD-4502-818A-32FE8939C668}" destId="{4C4DB692-2C00-4472-8822-309A9F40F88B}" srcOrd="1" destOrd="0" presId="urn:microsoft.com/office/officeart/2005/8/layout/hierarchy2"/>
    <dgm:cxn modelId="{1E94A064-98F1-4F35-8CA9-30AB2A27E2E2}" type="presParOf" srcId="{4C4DB692-2C00-4472-8822-309A9F40F88B}" destId="{9364E35E-C009-4FBF-A1DE-069442A176B1}" srcOrd="0" destOrd="0" presId="urn:microsoft.com/office/officeart/2005/8/layout/hierarchy2"/>
    <dgm:cxn modelId="{446DA010-0373-41F5-B63D-2DDA487C04C3}" type="presParOf" srcId="{9364E35E-C009-4FBF-A1DE-069442A176B1}" destId="{B4A273AE-2BBE-46A4-A8B1-BF87B380F00F}" srcOrd="0" destOrd="0" presId="urn:microsoft.com/office/officeart/2005/8/layout/hierarchy2"/>
    <dgm:cxn modelId="{7779FC4A-36B4-42FC-94E1-6B7B41BF6AB0}" type="presParOf" srcId="{4C4DB692-2C00-4472-8822-309A9F40F88B}" destId="{4A00BFB8-9DF7-43EA-8801-1A2061E0B648}" srcOrd="1" destOrd="0" presId="urn:microsoft.com/office/officeart/2005/8/layout/hierarchy2"/>
    <dgm:cxn modelId="{22DE298F-60F2-4ACB-B0EA-1CC365261EA2}" type="presParOf" srcId="{4A00BFB8-9DF7-43EA-8801-1A2061E0B648}" destId="{002E694B-BA32-4CF0-B1B8-90943AC66A65}" srcOrd="0" destOrd="0" presId="urn:microsoft.com/office/officeart/2005/8/layout/hierarchy2"/>
    <dgm:cxn modelId="{E5B01866-B5B4-405E-B997-E7844C6315F7}" type="presParOf" srcId="{4A00BFB8-9DF7-43EA-8801-1A2061E0B648}" destId="{2634BFFD-1252-4673-91AF-77788FE94D1C}" srcOrd="1" destOrd="0" presId="urn:microsoft.com/office/officeart/2005/8/layout/hierarchy2"/>
    <dgm:cxn modelId="{73021C09-D916-452E-BA56-AA447A5B6272}" type="presParOf" srcId="{4C4DB692-2C00-4472-8822-309A9F40F88B}" destId="{C995F325-D19E-475C-B687-C68A296B32B5}" srcOrd="2" destOrd="0" presId="urn:microsoft.com/office/officeart/2005/8/layout/hierarchy2"/>
    <dgm:cxn modelId="{1BF3DE35-7558-47C5-8621-4A125B86B379}" type="presParOf" srcId="{C995F325-D19E-475C-B687-C68A296B32B5}" destId="{A89BA171-BA6D-49F5-988B-BFD541746598}" srcOrd="0" destOrd="0" presId="urn:microsoft.com/office/officeart/2005/8/layout/hierarchy2"/>
    <dgm:cxn modelId="{15FB0090-7B8F-48A5-B616-A9DBD159EDD5}" type="presParOf" srcId="{4C4DB692-2C00-4472-8822-309A9F40F88B}" destId="{F2A61D19-3991-428A-A6D7-C8BA29B851CD}" srcOrd="3" destOrd="0" presId="urn:microsoft.com/office/officeart/2005/8/layout/hierarchy2"/>
    <dgm:cxn modelId="{E0DFA5E9-6063-49C2-92F4-84DECD3FDC57}" type="presParOf" srcId="{F2A61D19-3991-428A-A6D7-C8BA29B851CD}" destId="{87D08894-E47C-499A-96EE-99D5A996B236}" srcOrd="0" destOrd="0" presId="urn:microsoft.com/office/officeart/2005/8/layout/hierarchy2"/>
    <dgm:cxn modelId="{E51BC69A-5D8F-49CB-BF10-4FF5C6F122B0}" type="presParOf" srcId="{F2A61D19-3991-428A-A6D7-C8BA29B851CD}" destId="{58D0D40D-4F24-4004-AA20-805AEF36C7F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A5600-33D1-4B51-91E5-2E7A3D9D47FC}"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s-CL"/>
        </a:p>
      </dgm:t>
    </dgm:pt>
    <dgm:pt modelId="{F8BF6A64-3A28-4F4C-AC62-3B8DECB54EEE}">
      <dgm:prSet/>
      <dgm:spPr/>
      <dgm:t>
        <a:bodyPr/>
        <a:lstStyle/>
        <a:p>
          <a:pPr rtl="0"/>
          <a:r>
            <a:rPr lang="es-CL" dirty="0" smtClean="0"/>
            <a:t>Intérprete (o Formateador) NCL</a:t>
          </a:r>
          <a:endParaRPr lang="es-CL" dirty="0"/>
        </a:p>
      </dgm:t>
    </dgm:pt>
    <dgm:pt modelId="{12743040-5AD2-4866-8BC0-A668708BD8EA}" type="parTrans" cxnId="{336F6A0E-D6D5-485E-A5C7-4E8CC46648C4}">
      <dgm:prSet/>
      <dgm:spPr/>
      <dgm:t>
        <a:bodyPr/>
        <a:lstStyle/>
        <a:p>
          <a:endParaRPr lang="es-CL"/>
        </a:p>
      </dgm:t>
    </dgm:pt>
    <dgm:pt modelId="{14981BDA-55FD-4D13-83AA-10BBE0CFB443}" type="sibTrans" cxnId="{336F6A0E-D6D5-485E-A5C7-4E8CC46648C4}">
      <dgm:prSet/>
      <dgm:spPr/>
      <dgm:t>
        <a:bodyPr/>
        <a:lstStyle/>
        <a:p>
          <a:endParaRPr lang="es-CL"/>
        </a:p>
      </dgm:t>
    </dgm:pt>
    <dgm:pt modelId="{B7DD3112-68EF-4277-86C6-6C3728D6D6F9}">
      <dgm:prSet/>
      <dgm:spPr>
        <a:solidFill>
          <a:schemeClr val="accent3">
            <a:lumMod val="50000"/>
          </a:schemeClr>
        </a:solidFill>
      </dgm:spPr>
      <dgm:t>
        <a:bodyPr/>
        <a:lstStyle/>
        <a:p>
          <a:pPr rtl="0"/>
          <a:r>
            <a:rPr lang="es-CL" dirty="0" smtClean="0"/>
            <a:t>Administrador de la Base Privada</a:t>
          </a:r>
          <a:endParaRPr lang="es-CL" dirty="0"/>
        </a:p>
      </dgm:t>
    </dgm:pt>
    <dgm:pt modelId="{AE2E6321-DF78-43FD-B54F-0C6288843B65}" type="parTrans" cxnId="{6F957A05-CD70-4589-AE08-95696CC2F91B}">
      <dgm:prSet/>
      <dgm:spPr/>
      <dgm:t>
        <a:bodyPr/>
        <a:lstStyle/>
        <a:p>
          <a:endParaRPr lang="es-CL"/>
        </a:p>
      </dgm:t>
    </dgm:pt>
    <dgm:pt modelId="{32EA95E5-6F09-4B0F-9543-C2143CD740CB}" type="sibTrans" cxnId="{6F957A05-CD70-4589-AE08-95696CC2F91B}">
      <dgm:prSet/>
      <dgm:spPr/>
      <dgm:t>
        <a:bodyPr/>
        <a:lstStyle/>
        <a:p>
          <a:endParaRPr lang="es-CL"/>
        </a:p>
      </dgm:t>
    </dgm:pt>
    <dgm:pt modelId="{A40CE366-1292-4784-AC12-C9101CDE9FA2}">
      <dgm:prSet/>
      <dgm:spPr/>
      <dgm:t>
        <a:bodyPr/>
        <a:lstStyle/>
        <a:p>
          <a:pPr algn="just" rtl="0"/>
          <a:r>
            <a:rPr lang="es-CL" dirty="0" smtClean="0"/>
            <a:t>Es quien se encarga de recibir y controlar las </a:t>
          </a:r>
          <a:r>
            <a:rPr lang="es-CL" b="1" dirty="0" smtClean="0"/>
            <a:t>aplicaciones </a:t>
          </a:r>
          <a:r>
            <a:rPr lang="es-CL" b="1" dirty="0" err="1" smtClean="0"/>
            <a:t>multimedias</a:t>
          </a:r>
          <a:r>
            <a:rPr lang="es-CL" dirty="0" smtClean="0"/>
            <a:t> escritas en NCL. Dichas aplicaciones son entregadas  al Formateador NCL por el </a:t>
          </a:r>
          <a:r>
            <a:rPr lang="es-CL" dirty="0" err="1" smtClean="0"/>
            <a:t>Ginga</a:t>
          </a:r>
          <a:r>
            <a:rPr lang="es-CL" dirty="0" smtClean="0"/>
            <a:t>-CC.</a:t>
          </a:r>
          <a:endParaRPr lang="es-CL" dirty="0"/>
        </a:p>
      </dgm:t>
    </dgm:pt>
    <dgm:pt modelId="{3F072229-3F36-4BC1-AC4F-883296EC8062}" type="parTrans" cxnId="{34B02FA4-3233-4CE4-9B1D-A865C03C3A34}">
      <dgm:prSet/>
      <dgm:spPr/>
      <dgm:t>
        <a:bodyPr/>
        <a:lstStyle/>
        <a:p>
          <a:endParaRPr lang="es-CL"/>
        </a:p>
      </dgm:t>
    </dgm:pt>
    <dgm:pt modelId="{FE790919-DD2A-4ED7-BD9E-B7F5C7E30AC5}" type="sibTrans" cxnId="{34B02FA4-3233-4CE4-9B1D-A865C03C3A34}">
      <dgm:prSet/>
      <dgm:spPr/>
      <dgm:t>
        <a:bodyPr/>
        <a:lstStyle/>
        <a:p>
          <a:endParaRPr lang="es-CL"/>
        </a:p>
      </dgm:t>
    </dgm:pt>
    <dgm:pt modelId="{B48B984B-08F4-42CD-BBB3-2B99670B3E84}">
      <dgm:prSet/>
      <dgm:spPr/>
      <dgm:t>
        <a:bodyPr/>
        <a:lstStyle/>
        <a:p>
          <a:pPr algn="just" rtl="0"/>
          <a:r>
            <a:rPr lang="es-CL" dirty="0" smtClean="0"/>
            <a:t> Este componente está a cargo de recibir los </a:t>
          </a:r>
          <a:r>
            <a:rPr lang="es-CL" b="1" dirty="0" smtClean="0"/>
            <a:t>comandos de edición </a:t>
          </a:r>
          <a:r>
            <a:rPr lang="es-CL" dirty="0" smtClean="0"/>
            <a:t>de los documentos NCL y  el darle mantenimiento a los documentos NCL presentados. </a:t>
          </a:r>
          <a:endParaRPr lang="es-CL" dirty="0"/>
        </a:p>
      </dgm:t>
    </dgm:pt>
    <dgm:pt modelId="{E6E09226-9A1B-482F-B756-274642716D2B}" type="parTrans" cxnId="{85CFC0CB-7545-4953-B736-96523B7B1C52}">
      <dgm:prSet/>
      <dgm:spPr/>
      <dgm:t>
        <a:bodyPr/>
        <a:lstStyle/>
        <a:p>
          <a:endParaRPr lang="es-CL"/>
        </a:p>
      </dgm:t>
    </dgm:pt>
    <dgm:pt modelId="{706A1E8A-A5AA-4BCA-B8D5-AAE018386E46}" type="sibTrans" cxnId="{85CFC0CB-7545-4953-B736-96523B7B1C52}">
      <dgm:prSet/>
      <dgm:spPr/>
      <dgm:t>
        <a:bodyPr/>
        <a:lstStyle/>
        <a:p>
          <a:endParaRPr lang="es-CL"/>
        </a:p>
      </dgm:t>
    </dgm:pt>
    <dgm:pt modelId="{F434D14B-770D-43B5-B10E-C09BD1DB65B7}">
      <dgm:prSet/>
      <dgm:spPr/>
      <dgm:t>
        <a:bodyPr/>
        <a:lstStyle/>
        <a:p>
          <a:pPr algn="ctr" rtl="0"/>
          <a:r>
            <a:rPr lang="es-CL" b="0" i="0" dirty="0" smtClean="0"/>
            <a:t>Máquina LUA</a:t>
          </a:r>
          <a:endParaRPr lang="es-CL" b="0" dirty="0"/>
        </a:p>
      </dgm:t>
    </dgm:pt>
    <dgm:pt modelId="{57EEEBB4-B96B-4411-BE9E-E0D1D02D85AB}" type="parTrans" cxnId="{D9EB7C7D-DBC9-426E-BF81-23EBAD37AE89}">
      <dgm:prSet/>
      <dgm:spPr/>
      <dgm:t>
        <a:bodyPr/>
        <a:lstStyle/>
        <a:p>
          <a:endParaRPr lang="es-CL"/>
        </a:p>
      </dgm:t>
    </dgm:pt>
    <dgm:pt modelId="{94BA3134-B8E9-4924-B951-BE14C8F19A44}" type="sibTrans" cxnId="{D9EB7C7D-DBC9-426E-BF81-23EBAD37AE89}">
      <dgm:prSet/>
      <dgm:spPr/>
      <dgm:t>
        <a:bodyPr/>
        <a:lstStyle/>
        <a:p>
          <a:endParaRPr lang="es-CL"/>
        </a:p>
      </dgm:t>
    </dgm:pt>
    <dgm:pt modelId="{7518F7B0-D2CF-4A24-BC55-F47B7E2C66DB}">
      <dgm:prSet/>
      <dgm:spPr/>
      <dgm:t>
        <a:bodyPr/>
        <a:lstStyle/>
        <a:p>
          <a:pPr algn="just" rtl="0"/>
          <a:r>
            <a:rPr lang="es-CL" b="0" i="0" dirty="0" smtClean="0"/>
            <a:t>Es el sistema encargado de ejecutar las aplicaciones del lenguaje de scripting LUA. Estos tipos de lenguajes son interpretados, es decir, que para ejecutar las instrucciones existe un intérprete que se encarga de procesar cada una de las órdenes y producir los resultados deseados.</a:t>
          </a:r>
          <a:endParaRPr lang="es-CL" dirty="0"/>
        </a:p>
      </dgm:t>
    </dgm:pt>
    <dgm:pt modelId="{95BA5D86-520D-4EA4-AB47-79DA2E8C2B31}" type="parTrans" cxnId="{F19E8328-3C32-4C01-8E46-C4D021DC0663}">
      <dgm:prSet/>
      <dgm:spPr/>
      <dgm:t>
        <a:bodyPr/>
        <a:lstStyle/>
        <a:p>
          <a:endParaRPr lang="es-CL"/>
        </a:p>
      </dgm:t>
    </dgm:pt>
    <dgm:pt modelId="{83F9122D-99DE-4DCD-AFE1-053C49896554}" type="sibTrans" cxnId="{F19E8328-3C32-4C01-8E46-C4D021DC0663}">
      <dgm:prSet/>
      <dgm:spPr/>
      <dgm:t>
        <a:bodyPr/>
        <a:lstStyle/>
        <a:p>
          <a:endParaRPr lang="es-CL"/>
        </a:p>
      </dgm:t>
    </dgm:pt>
    <dgm:pt modelId="{4C7F6F5C-2CCD-44D5-AD28-69E392271861}">
      <dgm:prSet/>
      <dgm:spPr/>
      <dgm:t>
        <a:bodyPr/>
        <a:lstStyle/>
        <a:p>
          <a:pPr algn="just" rtl="0"/>
          <a:r>
            <a:rPr lang="es-CL" dirty="0" smtClean="0"/>
            <a:t>*Base Privada: Estructura de datos que contiene un conjunto de aplicaciones NCL  </a:t>
          </a:r>
          <a:r>
            <a:rPr lang="es-CL" i="0" dirty="0" smtClean="0">
              <a:solidFill>
                <a:schemeClr val="tx1"/>
              </a:solidFill>
            </a:rPr>
            <a:t>y que interactúa con el Motor de Presentación NCL.</a:t>
          </a:r>
          <a:endParaRPr lang="es-CL" dirty="0">
            <a:solidFill>
              <a:schemeClr val="tx1"/>
            </a:solidFill>
          </a:endParaRPr>
        </a:p>
      </dgm:t>
    </dgm:pt>
    <dgm:pt modelId="{ECD6E56F-7B58-4572-B68B-CBCA8052C03F}" type="sibTrans" cxnId="{F8B502E3-03FA-4A8B-919E-0AC5F088FED7}">
      <dgm:prSet/>
      <dgm:spPr/>
      <dgm:t>
        <a:bodyPr/>
        <a:lstStyle/>
        <a:p>
          <a:endParaRPr lang="es-CL"/>
        </a:p>
      </dgm:t>
    </dgm:pt>
    <dgm:pt modelId="{0BEC5BB5-301A-4E8B-BC3B-86AC5BF33FF0}" type="parTrans" cxnId="{F8B502E3-03FA-4A8B-919E-0AC5F088FED7}">
      <dgm:prSet/>
      <dgm:spPr/>
      <dgm:t>
        <a:bodyPr/>
        <a:lstStyle/>
        <a:p>
          <a:endParaRPr lang="es-CL"/>
        </a:p>
      </dgm:t>
    </dgm:pt>
    <dgm:pt modelId="{FC76CB21-D2BF-4474-AC0D-6925C071EDB9}" type="pres">
      <dgm:prSet presAssocID="{CB3A5600-33D1-4B51-91E5-2E7A3D9D47FC}" presName="Name0" presStyleCnt="0">
        <dgm:presLayoutVars>
          <dgm:dir/>
          <dgm:animLvl val="lvl"/>
          <dgm:resizeHandles val="exact"/>
        </dgm:presLayoutVars>
      </dgm:prSet>
      <dgm:spPr/>
      <dgm:t>
        <a:bodyPr/>
        <a:lstStyle/>
        <a:p>
          <a:endParaRPr lang="es-CL"/>
        </a:p>
      </dgm:t>
    </dgm:pt>
    <dgm:pt modelId="{5DB4DCF4-947B-48DA-AEC4-A1A194FA0888}" type="pres">
      <dgm:prSet presAssocID="{F8BF6A64-3A28-4F4C-AC62-3B8DECB54EEE}" presName="linNode" presStyleCnt="0"/>
      <dgm:spPr/>
    </dgm:pt>
    <dgm:pt modelId="{41726083-59F4-4673-AF9C-6B7543AE4790}" type="pres">
      <dgm:prSet presAssocID="{F8BF6A64-3A28-4F4C-AC62-3B8DECB54EEE}" presName="parentText" presStyleLbl="node1" presStyleIdx="0" presStyleCnt="3" custScaleX="85418" custScaleY="53328">
        <dgm:presLayoutVars>
          <dgm:chMax val="1"/>
          <dgm:bulletEnabled val="1"/>
        </dgm:presLayoutVars>
      </dgm:prSet>
      <dgm:spPr/>
      <dgm:t>
        <a:bodyPr/>
        <a:lstStyle/>
        <a:p>
          <a:endParaRPr lang="es-CL"/>
        </a:p>
      </dgm:t>
    </dgm:pt>
    <dgm:pt modelId="{C85260D9-A7E7-442A-8E6C-B0196C984B87}" type="pres">
      <dgm:prSet presAssocID="{F8BF6A64-3A28-4F4C-AC62-3B8DECB54EEE}" presName="descendantText" presStyleLbl="alignAccFollowNode1" presStyleIdx="0" presStyleCnt="3">
        <dgm:presLayoutVars>
          <dgm:bulletEnabled val="1"/>
        </dgm:presLayoutVars>
      </dgm:prSet>
      <dgm:spPr/>
      <dgm:t>
        <a:bodyPr/>
        <a:lstStyle/>
        <a:p>
          <a:endParaRPr lang="es-CL"/>
        </a:p>
      </dgm:t>
    </dgm:pt>
    <dgm:pt modelId="{A37101CC-38B9-4369-A911-067D021162E4}" type="pres">
      <dgm:prSet presAssocID="{14981BDA-55FD-4D13-83AA-10BBE0CFB443}" presName="sp" presStyleCnt="0"/>
      <dgm:spPr/>
    </dgm:pt>
    <dgm:pt modelId="{63BB4A94-813C-4314-B88C-5076417BCEE7}" type="pres">
      <dgm:prSet presAssocID="{B7DD3112-68EF-4277-86C6-6C3728D6D6F9}" presName="linNode" presStyleCnt="0"/>
      <dgm:spPr/>
    </dgm:pt>
    <dgm:pt modelId="{8FA04CA3-1554-429B-9329-EAD031695560}" type="pres">
      <dgm:prSet presAssocID="{B7DD3112-68EF-4277-86C6-6C3728D6D6F9}" presName="parentText" presStyleLbl="node1" presStyleIdx="1" presStyleCnt="3" custScaleX="85418" custScaleY="53328">
        <dgm:presLayoutVars>
          <dgm:chMax val="1"/>
          <dgm:bulletEnabled val="1"/>
        </dgm:presLayoutVars>
      </dgm:prSet>
      <dgm:spPr/>
      <dgm:t>
        <a:bodyPr/>
        <a:lstStyle/>
        <a:p>
          <a:endParaRPr lang="es-CL"/>
        </a:p>
      </dgm:t>
    </dgm:pt>
    <dgm:pt modelId="{36A64A27-9552-4075-AAC1-DDEFDCF29111}" type="pres">
      <dgm:prSet presAssocID="{B7DD3112-68EF-4277-86C6-6C3728D6D6F9}" presName="descendantText" presStyleLbl="alignAccFollowNode1" presStyleIdx="1" presStyleCnt="3">
        <dgm:presLayoutVars>
          <dgm:bulletEnabled val="1"/>
        </dgm:presLayoutVars>
      </dgm:prSet>
      <dgm:spPr/>
      <dgm:t>
        <a:bodyPr/>
        <a:lstStyle/>
        <a:p>
          <a:endParaRPr lang="es-CL"/>
        </a:p>
      </dgm:t>
    </dgm:pt>
    <dgm:pt modelId="{BA395C54-7839-4A55-8C84-BF3E7190B069}" type="pres">
      <dgm:prSet presAssocID="{32EA95E5-6F09-4B0F-9543-C2143CD740CB}" presName="sp" presStyleCnt="0"/>
      <dgm:spPr/>
    </dgm:pt>
    <dgm:pt modelId="{5F857C06-25F2-4FD9-8996-6738D2281B0E}" type="pres">
      <dgm:prSet presAssocID="{F434D14B-770D-43B5-B10E-C09BD1DB65B7}" presName="linNode" presStyleCnt="0"/>
      <dgm:spPr/>
    </dgm:pt>
    <dgm:pt modelId="{4E0D2AE6-F49B-4F2A-88D7-A3EFB9FE06E6}" type="pres">
      <dgm:prSet presAssocID="{F434D14B-770D-43B5-B10E-C09BD1DB65B7}" presName="parentText" presStyleLbl="node1" presStyleIdx="2" presStyleCnt="3" custScaleX="85418" custScaleY="53328">
        <dgm:presLayoutVars>
          <dgm:chMax val="1"/>
          <dgm:bulletEnabled val="1"/>
        </dgm:presLayoutVars>
      </dgm:prSet>
      <dgm:spPr/>
      <dgm:t>
        <a:bodyPr/>
        <a:lstStyle/>
        <a:p>
          <a:endParaRPr lang="es-CL"/>
        </a:p>
      </dgm:t>
    </dgm:pt>
    <dgm:pt modelId="{8338AA61-2BEF-458F-8AAC-6E45BE25A477}" type="pres">
      <dgm:prSet presAssocID="{F434D14B-770D-43B5-B10E-C09BD1DB65B7}" presName="descendantText" presStyleLbl="alignAccFollowNode1" presStyleIdx="2" presStyleCnt="3">
        <dgm:presLayoutVars>
          <dgm:bulletEnabled val="1"/>
        </dgm:presLayoutVars>
      </dgm:prSet>
      <dgm:spPr/>
      <dgm:t>
        <a:bodyPr/>
        <a:lstStyle/>
        <a:p>
          <a:endParaRPr lang="es-CL"/>
        </a:p>
      </dgm:t>
    </dgm:pt>
  </dgm:ptLst>
  <dgm:cxnLst>
    <dgm:cxn modelId="{C17F292E-A284-4DEE-937C-E65AD47CDF62}" type="presOf" srcId="{CB3A5600-33D1-4B51-91E5-2E7A3D9D47FC}" destId="{FC76CB21-D2BF-4474-AC0D-6925C071EDB9}" srcOrd="0" destOrd="0" presId="urn:microsoft.com/office/officeart/2005/8/layout/vList5"/>
    <dgm:cxn modelId="{C4DBC9F3-6C81-4A97-8D7A-6D9022DA620D}" type="presOf" srcId="{F8BF6A64-3A28-4F4C-AC62-3B8DECB54EEE}" destId="{41726083-59F4-4673-AF9C-6B7543AE4790}" srcOrd="0" destOrd="0" presId="urn:microsoft.com/office/officeart/2005/8/layout/vList5"/>
    <dgm:cxn modelId="{B177175C-E2AE-42B3-9C2A-5E5E7E668503}" type="presOf" srcId="{A40CE366-1292-4784-AC12-C9101CDE9FA2}" destId="{C85260D9-A7E7-442A-8E6C-B0196C984B87}" srcOrd="0" destOrd="0" presId="urn:microsoft.com/office/officeart/2005/8/layout/vList5"/>
    <dgm:cxn modelId="{336F6A0E-D6D5-485E-A5C7-4E8CC46648C4}" srcId="{CB3A5600-33D1-4B51-91E5-2E7A3D9D47FC}" destId="{F8BF6A64-3A28-4F4C-AC62-3B8DECB54EEE}" srcOrd="0" destOrd="0" parTransId="{12743040-5AD2-4866-8BC0-A668708BD8EA}" sibTransId="{14981BDA-55FD-4D13-83AA-10BBE0CFB443}"/>
    <dgm:cxn modelId="{85CFC0CB-7545-4953-B736-96523B7B1C52}" srcId="{B7DD3112-68EF-4277-86C6-6C3728D6D6F9}" destId="{B48B984B-08F4-42CD-BBB3-2B99670B3E84}" srcOrd="0" destOrd="0" parTransId="{E6E09226-9A1B-482F-B756-274642716D2B}" sibTransId="{706A1E8A-A5AA-4BCA-B8D5-AAE018386E46}"/>
    <dgm:cxn modelId="{34B02FA4-3233-4CE4-9B1D-A865C03C3A34}" srcId="{F8BF6A64-3A28-4F4C-AC62-3B8DECB54EEE}" destId="{A40CE366-1292-4784-AC12-C9101CDE9FA2}" srcOrd="0" destOrd="0" parTransId="{3F072229-3F36-4BC1-AC4F-883296EC8062}" sibTransId="{FE790919-DD2A-4ED7-BD9E-B7F5C7E30AC5}"/>
    <dgm:cxn modelId="{82FC2322-EF22-45FC-99E1-5CF1854A85A0}" type="presOf" srcId="{7518F7B0-D2CF-4A24-BC55-F47B7E2C66DB}" destId="{8338AA61-2BEF-458F-8AAC-6E45BE25A477}" srcOrd="0" destOrd="0" presId="urn:microsoft.com/office/officeart/2005/8/layout/vList5"/>
    <dgm:cxn modelId="{329DCF7A-6C98-4699-85B7-39ED6FEDC64E}" type="presOf" srcId="{F434D14B-770D-43B5-B10E-C09BD1DB65B7}" destId="{4E0D2AE6-F49B-4F2A-88D7-A3EFB9FE06E6}" srcOrd="0" destOrd="0" presId="urn:microsoft.com/office/officeart/2005/8/layout/vList5"/>
    <dgm:cxn modelId="{BC000826-7117-47DF-8A53-C8A812D4729B}" type="presOf" srcId="{B48B984B-08F4-42CD-BBB3-2B99670B3E84}" destId="{36A64A27-9552-4075-AAC1-DDEFDCF29111}" srcOrd="0" destOrd="0" presId="urn:microsoft.com/office/officeart/2005/8/layout/vList5"/>
    <dgm:cxn modelId="{023FE041-5C40-406D-BAAF-E6B34B78A674}" type="presOf" srcId="{4C7F6F5C-2CCD-44D5-AD28-69E392271861}" destId="{36A64A27-9552-4075-AAC1-DDEFDCF29111}" srcOrd="0" destOrd="1" presId="urn:microsoft.com/office/officeart/2005/8/layout/vList5"/>
    <dgm:cxn modelId="{D9EB7C7D-DBC9-426E-BF81-23EBAD37AE89}" srcId="{CB3A5600-33D1-4B51-91E5-2E7A3D9D47FC}" destId="{F434D14B-770D-43B5-B10E-C09BD1DB65B7}" srcOrd="2" destOrd="0" parTransId="{57EEEBB4-B96B-4411-BE9E-E0D1D02D85AB}" sibTransId="{94BA3134-B8E9-4924-B951-BE14C8F19A44}"/>
    <dgm:cxn modelId="{CF216CB0-38EB-4B48-97FB-F1529B6E722A}" type="presOf" srcId="{B7DD3112-68EF-4277-86C6-6C3728D6D6F9}" destId="{8FA04CA3-1554-429B-9329-EAD031695560}" srcOrd="0" destOrd="0" presId="urn:microsoft.com/office/officeart/2005/8/layout/vList5"/>
    <dgm:cxn modelId="{6F957A05-CD70-4589-AE08-95696CC2F91B}" srcId="{CB3A5600-33D1-4B51-91E5-2E7A3D9D47FC}" destId="{B7DD3112-68EF-4277-86C6-6C3728D6D6F9}" srcOrd="1" destOrd="0" parTransId="{AE2E6321-DF78-43FD-B54F-0C6288843B65}" sibTransId="{32EA95E5-6F09-4B0F-9543-C2143CD740CB}"/>
    <dgm:cxn modelId="{F19E8328-3C32-4C01-8E46-C4D021DC0663}" srcId="{F434D14B-770D-43B5-B10E-C09BD1DB65B7}" destId="{7518F7B0-D2CF-4A24-BC55-F47B7E2C66DB}" srcOrd="0" destOrd="0" parTransId="{95BA5D86-520D-4EA4-AB47-79DA2E8C2B31}" sibTransId="{83F9122D-99DE-4DCD-AFE1-053C49896554}"/>
    <dgm:cxn modelId="{F8B502E3-03FA-4A8B-919E-0AC5F088FED7}" srcId="{B7DD3112-68EF-4277-86C6-6C3728D6D6F9}" destId="{4C7F6F5C-2CCD-44D5-AD28-69E392271861}" srcOrd="1" destOrd="0" parTransId="{0BEC5BB5-301A-4E8B-BC3B-86AC5BF33FF0}" sibTransId="{ECD6E56F-7B58-4572-B68B-CBCA8052C03F}"/>
    <dgm:cxn modelId="{860B72DF-C661-493F-8E50-47DADE7ABC74}" type="presParOf" srcId="{FC76CB21-D2BF-4474-AC0D-6925C071EDB9}" destId="{5DB4DCF4-947B-48DA-AEC4-A1A194FA0888}" srcOrd="0" destOrd="0" presId="urn:microsoft.com/office/officeart/2005/8/layout/vList5"/>
    <dgm:cxn modelId="{449C53E8-04EF-4984-B02D-09C6E6547AB8}" type="presParOf" srcId="{5DB4DCF4-947B-48DA-AEC4-A1A194FA0888}" destId="{41726083-59F4-4673-AF9C-6B7543AE4790}" srcOrd="0" destOrd="0" presId="urn:microsoft.com/office/officeart/2005/8/layout/vList5"/>
    <dgm:cxn modelId="{CB106360-D64D-474B-A1C3-E73145CB1536}" type="presParOf" srcId="{5DB4DCF4-947B-48DA-AEC4-A1A194FA0888}" destId="{C85260D9-A7E7-442A-8E6C-B0196C984B87}" srcOrd="1" destOrd="0" presId="urn:microsoft.com/office/officeart/2005/8/layout/vList5"/>
    <dgm:cxn modelId="{37063A3F-B193-4BE9-83BA-47ABE7A34F13}" type="presParOf" srcId="{FC76CB21-D2BF-4474-AC0D-6925C071EDB9}" destId="{A37101CC-38B9-4369-A911-067D021162E4}" srcOrd="1" destOrd="0" presId="urn:microsoft.com/office/officeart/2005/8/layout/vList5"/>
    <dgm:cxn modelId="{FC8330C2-60C1-4B7C-9658-4B883C59D725}" type="presParOf" srcId="{FC76CB21-D2BF-4474-AC0D-6925C071EDB9}" destId="{63BB4A94-813C-4314-B88C-5076417BCEE7}" srcOrd="2" destOrd="0" presId="urn:microsoft.com/office/officeart/2005/8/layout/vList5"/>
    <dgm:cxn modelId="{E3E0954F-D093-4893-8088-9716E20938AA}" type="presParOf" srcId="{63BB4A94-813C-4314-B88C-5076417BCEE7}" destId="{8FA04CA3-1554-429B-9329-EAD031695560}" srcOrd="0" destOrd="0" presId="urn:microsoft.com/office/officeart/2005/8/layout/vList5"/>
    <dgm:cxn modelId="{BA2FC69E-80F8-4F80-AC61-B6188FBF5F3A}" type="presParOf" srcId="{63BB4A94-813C-4314-B88C-5076417BCEE7}" destId="{36A64A27-9552-4075-AAC1-DDEFDCF29111}" srcOrd="1" destOrd="0" presId="urn:microsoft.com/office/officeart/2005/8/layout/vList5"/>
    <dgm:cxn modelId="{F4578B4F-9AF9-474E-A386-992D3062B4AD}" type="presParOf" srcId="{FC76CB21-D2BF-4474-AC0D-6925C071EDB9}" destId="{BA395C54-7839-4A55-8C84-BF3E7190B069}" srcOrd="3" destOrd="0" presId="urn:microsoft.com/office/officeart/2005/8/layout/vList5"/>
    <dgm:cxn modelId="{7B42FF4B-5B64-4F0A-B373-8DC5512D7D70}" type="presParOf" srcId="{FC76CB21-D2BF-4474-AC0D-6925C071EDB9}" destId="{5F857C06-25F2-4FD9-8996-6738D2281B0E}" srcOrd="4" destOrd="0" presId="urn:microsoft.com/office/officeart/2005/8/layout/vList5"/>
    <dgm:cxn modelId="{964E34B7-DABD-463E-85EE-A1576F6374CF}" type="presParOf" srcId="{5F857C06-25F2-4FD9-8996-6738D2281B0E}" destId="{4E0D2AE6-F49B-4F2A-88D7-A3EFB9FE06E6}" srcOrd="0" destOrd="0" presId="urn:microsoft.com/office/officeart/2005/8/layout/vList5"/>
    <dgm:cxn modelId="{5642B93E-6D29-47B6-874F-F301E516C387}" type="presParOf" srcId="{5F857C06-25F2-4FD9-8996-6738D2281B0E}" destId="{8338AA61-2BEF-458F-8AAC-6E45BE25A47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8C093-030D-4FA2-A612-824E4028FB2C}"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s-CL"/>
        </a:p>
      </dgm:t>
    </dgm:pt>
    <dgm:pt modelId="{3650BF91-8951-40BC-A402-0AE591732C81}">
      <dgm:prSet/>
      <dgm:spPr/>
      <dgm:t>
        <a:bodyPr/>
        <a:lstStyle/>
        <a:p>
          <a:pPr rtl="0"/>
          <a:r>
            <a:rPr lang="es-CL" i="1" dirty="0" smtClean="0"/>
            <a:t>1er. Grupo de Comandos</a:t>
          </a:r>
          <a:r>
            <a:rPr lang="es-CL" dirty="0" smtClean="0"/>
            <a:t>: </a:t>
          </a:r>
          <a:r>
            <a:rPr lang="es-CL" i="1" dirty="0" smtClean="0"/>
            <a:t>COMANDOS DE ACTIVACIÓN</a:t>
          </a:r>
          <a:endParaRPr lang="es-CL" i="1" dirty="0"/>
        </a:p>
      </dgm:t>
    </dgm:pt>
    <dgm:pt modelId="{F28881B7-EF9D-4961-9760-7518B1C842F4}" type="parTrans" cxnId="{D5A1100B-4DE8-49D4-B4D8-F2210B7DB644}">
      <dgm:prSet/>
      <dgm:spPr/>
      <dgm:t>
        <a:bodyPr/>
        <a:lstStyle/>
        <a:p>
          <a:endParaRPr lang="es-CL"/>
        </a:p>
      </dgm:t>
    </dgm:pt>
    <dgm:pt modelId="{9591608E-A5CF-4B21-B99E-40683AAE7E2A}" type="sibTrans" cxnId="{D5A1100B-4DE8-49D4-B4D8-F2210B7DB644}">
      <dgm:prSet/>
      <dgm:spPr/>
      <dgm:t>
        <a:bodyPr/>
        <a:lstStyle/>
        <a:p>
          <a:endParaRPr lang="es-CL"/>
        </a:p>
      </dgm:t>
    </dgm:pt>
    <dgm:pt modelId="{C97C719D-86D7-41D7-94C8-8904B7F76F05}">
      <dgm:prSet/>
      <dgm:spPr/>
      <dgm:t>
        <a:bodyPr/>
        <a:lstStyle/>
        <a:p>
          <a:pPr rtl="0"/>
          <a:r>
            <a:rPr lang="es-CL" i="1" dirty="0" smtClean="0"/>
            <a:t>2do. Grupo de Comandos: COMANDOS DE REPRODUCCIÓN</a:t>
          </a:r>
          <a:r>
            <a:rPr lang="es-CL" dirty="0" smtClean="0"/>
            <a:t> </a:t>
          </a:r>
          <a:endParaRPr lang="es-CL" dirty="0"/>
        </a:p>
      </dgm:t>
    </dgm:pt>
    <dgm:pt modelId="{47C479A1-4838-4327-B2FF-AA6A066A8D22}" type="parTrans" cxnId="{2AA9CBB6-6A84-474C-9BC3-6A36B9BB3C55}">
      <dgm:prSet/>
      <dgm:spPr/>
      <dgm:t>
        <a:bodyPr/>
        <a:lstStyle/>
        <a:p>
          <a:endParaRPr lang="es-CL"/>
        </a:p>
      </dgm:t>
    </dgm:pt>
    <dgm:pt modelId="{023844CC-2DE4-4661-90DD-D4CA982B72FF}" type="sibTrans" cxnId="{2AA9CBB6-6A84-474C-9BC3-6A36B9BB3C55}">
      <dgm:prSet/>
      <dgm:spPr/>
      <dgm:t>
        <a:bodyPr/>
        <a:lstStyle/>
        <a:p>
          <a:endParaRPr lang="es-CL"/>
        </a:p>
      </dgm:t>
    </dgm:pt>
    <dgm:pt modelId="{1875AB6D-C5C3-4E0B-908C-D3E60F1A726A}">
      <dgm:prSet/>
      <dgm:spPr>
        <a:ln w="38100">
          <a:solidFill>
            <a:srgbClr val="C00000"/>
          </a:solidFill>
        </a:ln>
      </dgm:spPr>
      <dgm:t>
        <a:bodyPr/>
        <a:lstStyle/>
        <a:p>
          <a:pPr rtl="0"/>
          <a:r>
            <a:rPr lang="es-CL" i="1" dirty="0" smtClean="0"/>
            <a:t>3er. Grupo de Comandos</a:t>
          </a:r>
          <a:r>
            <a:rPr lang="es-CL" dirty="0" smtClean="0"/>
            <a:t>: </a:t>
          </a:r>
          <a:r>
            <a:rPr lang="es-CL" i="1" dirty="0" smtClean="0"/>
            <a:t>COMANDOS DE ACTUALIZACIÓN</a:t>
          </a:r>
          <a:endParaRPr lang="es-CL" i="1" dirty="0"/>
        </a:p>
      </dgm:t>
    </dgm:pt>
    <dgm:pt modelId="{BE3BADE5-ABD9-4DFD-AEB7-D0B9E19EF89C}" type="parTrans" cxnId="{EB9811B6-89C5-4135-875E-9548B3AD45FB}">
      <dgm:prSet/>
      <dgm:spPr/>
      <dgm:t>
        <a:bodyPr/>
        <a:lstStyle/>
        <a:p>
          <a:endParaRPr lang="es-CL"/>
        </a:p>
      </dgm:t>
    </dgm:pt>
    <dgm:pt modelId="{5589D064-9E05-4273-B3EE-4D1350F83D09}" type="sibTrans" cxnId="{EB9811B6-89C5-4135-875E-9548B3AD45FB}">
      <dgm:prSet/>
      <dgm:spPr/>
      <dgm:t>
        <a:bodyPr/>
        <a:lstStyle/>
        <a:p>
          <a:endParaRPr lang="es-CL"/>
        </a:p>
      </dgm:t>
    </dgm:pt>
    <dgm:pt modelId="{0E6F2AB7-6EB6-434B-8956-734F59D09A9F}">
      <dgm:prSet/>
      <dgm:spPr/>
      <dgm:t>
        <a:bodyPr/>
        <a:lstStyle/>
        <a:p>
          <a:pPr algn="just" rtl="0"/>
          <a:r>
            <a:rPr lang="es-CL" dirty="0" smtClean="0"/>
            <a:t>Responsable por la </a:t>
          </a:r>
          <a:r>
            <a:rPr lang="es-CL" b="1" dirty="0" smtClean="0"/>
            <a:t>activación y desactivación de una base privada</a:t>
          </a:r>
          <a:r>
            <a:rPr lang="es-CL" dirty="0" smtClean="0"/>
            <a:t>, o sea, la habilitación de aplicaciones de un determinado canal de TV. En una base privada, aplicaciones NCL pueden ser </a:t>
          </a:r>
          <a:r>
            <a:rPr lang="es-CL" b="1" dirty="0" smtClean="0"/>
            <a:t>activadas, pausadas, retomadas y desactivadas</a:t>
          </a:r>
          <a:r>
            <a:rPr lang="es-CL" dirty="0" smtClean="0"/>
            <a:t>, a través de comandos bien definidos, pertenecientes al segundo grupo de comandos.</a:t>
          </a:r>
          <a:endParaRPr lang="es-CL" dirty="0"/>
        </a:p>
      </dgm:t>
    </dgm:pt>
    <dgm:pt modelId="{FAEA5204-A428-4BCB-B791-702ADCB0B683}" type="parTrans" cxnId="{605345ED-3594-433A-A88A-09CE7438E05F}">
      <dgm:prSet/>
      <dgm:spPr/>
      <dgm:t>
        <a:bodyPr/>
        <a:lstStyle/>
        <a:p>
          <a:endParaRPr lang="es-CL"/>
        </a:p>
      </dgm:t>
    </dgm:pt>
    <dgm:pt modelId="{EFE033E6-2CA4-43F5-99C7-28DD3D14541D}" type="sibTrans" cxnId="{605345ED-3594-433A-A88A-09CE7438E05F}">
      <dgm:prSet/>
      <dgm:spPr/>
      <dgm:t>
        <a:bodyPr/>
        <a:lstStyle/>
        <a:p>
          <a:endParaRPr lang="es-CL"/>
        </a:p>
      </dgm:t>
    </dgm:pt>
    <dgm:pt modelId="{97FFB022-C654-430B-95C5-1110B12A2612}">
      <dgm:prSet/>
      <dgm:spPr/>
      <dgm:t>
        <a:bodyPr/>
        <a:lstStyle/>
        <a:p>
          <a:pPr algn="just" rtl="0"/>
          <a:r>
            <a:rPr lang="es-CL" dirty="0" smtClean="0"/>
            <a:t>Responsables de </a:t>
          </a:r>
          <a:r>
            <a:rPr lang="es-CL" b="1" dirty="0" smtClean="0"/>
            <a:t>iniciar, pausar, resumir, detener, remover</a:t>
          </a:r>
          <a:r>
            <a:rPr lang="es-CL" dirty="0" smtClean="0"/>
            <a:t> las </a:t>
          </a:r>
          <a:r>
            <a:rPr lang="es-CL" b="1" dirty="0" smtClean="0"/>
            <a:t>aplicaciones NCL</a:t>
          </a:r>
          <a:r>
            <a:rPr lang="es-CL" dirty="0" smtClean="0"/>
            <a:t>.</a:t>
          </a:r>
          <a:endParaRPr lang="es-CL" dirty="0"/>
        </a:p>
      </dgm:t>
    </dgm:pt>
    <dgm:pt modelId="{C1EA6F02-D9B0-4764-AA3F-83E213773B7E}" type="parTrans" cxnId="{1D7EE496-8C11-4EC0-AD9D-6F3600636088}">
      <dgm:prSet/>
      <dgm:spPr/>
      <dgm:t>
        <a:bodyPr/>
        <a:lstStyle/>
        <a:p>
          <a:endParaRPr lang="es-CL"/>
        </a:p>
      </dgm:t>
    </dgm:pt>
    <dgm:pt modelId="{260610D0-8816-47E1-A196-9E0340434B30}" type="sibTrans" cxnId="{1D7EE496-8C11-4EC0-AD9D-6F3600636088}">
      <dgm:prSet/>
      <dgm:spPr/>
      <dgm:t>
        <a:bodyPr/>
        <a:lstStyle/>
        <a:p>
          <a:endParaRPr lang="es-CL"/>
        </a:p>
      </dgm:t>
    </dgm:pt>
    <dgm:pt modelId="{A153E92A-736A-44AE-A019-B9D60AAD0644}">
      <dgm:prSet/>
      <dgm:spPr/>
      <dgm:t>
        <a:bodyPr/>
        <a:lstStyle/>
        <a:p>
          <a:pPr algn="just" rtl="0"/>
          <a:r>
            <a:rPr lang="es-CL" dirty="0" smtClean="0"/>
            <a:t>Responsables de la </a:t>
          </a:r>
          <a:r>
            <a:rPr lang="es-CL" b="1" dirty="0" smtClean="0"/>
            <a:t>actualización de aplicaciones en tiempo real</a:t>
          </a:r>
          <a:r>
            <a:rPr lang="es-CL" dirty="0" smtClean="0"/>
            <a:t>, permitiendo el agregar o remover elementos NCL y permite que se asignen valores a las propiedades de los objetos de media.</a:t>
          </a:r>
          <a:endParaRPr lang="es-CL" dirty="0"/>
        </a:p>
      </dgm:t>
    </dgm:pt>
    <dgm:pt modelId="{AF4057B0-F7B8-4FCA-83A9-F39039DB4012}" type="parTrans" cxnId="{1FCAF780-CA32-4FC7-B0B4-CF2082CC00DE}">
      <dgm:prSet/>
      <dgm:spPr/>
      <dgm:t>
        <a:bodyPr/>
        <a:lstStyle/>
        <a:p>
          <a:endParaRPr lang="es-CL"/>
        </a:p>
      </dgm:t>
    </dgm:pt>
    <dgm:pt modelId="{86A1CFFB-DAB5-44DA-A1F0-CB6D56AB9F8F}" type="sibTrans" cxnId="{1FCAF780-CA32-4FC7-B0B4-CF2082CC00DE}">
      <dgm:prSet/>
      <dgm:spPr/>
      <dgm:t>
        <a:bodyPr/>
        <a:lstStyle/>
        <a:p>
          <a:endParaRPr lang="es-CL"/>
        </a:p>
      </dgm:t>
    </dgm:pt>
    <dgm:pt modelId="{F0B60C54-CD68-4A0D-B668-0F12A366AE4E}" type="pres">
      <dgm:prSet presAssocID="{ACC8C093-030D-4FA2-A612-824E4028FB2C}" presName="linear" presStyleCnt="0">
        <dgm:presLayoutVars>
          <dgm:animLvl val="lvl"/>
          <dgm:resizeHandles val="exact"/>
        </dgm:presLayoutVars>
      </dgm:prSet>
      <dgm:spPr/>
      <dgm:t>
        <a:bodyPr/>
        <a:lstStyle/>
        <a:p>
          <a:endParaRPr lang="es-CL"/>
        </a:p>
      </dgm:t>
    </dgm:pt>
    <dgm:pt modelId="{39C04E59-6A0B-40A0-A937-5925A16B5AF8}" type="pres">
      <dgm:prSet presAssocID="{3650BF91-8951-40BC-A402-0AE591732C81}" presName="parentText" presStyleLbl="node1" presStyleIdx="0" presStyleCnt="3" custLinFactNeighborX="-907">
        <dgm:presLayoutVars>
          <dgm:chMax val="0"/>
          <dgm:bulletEnabled val="1"/>
        </dgm:presLayoutVars>
      </dgm:prSet>
      <dgm:spPr/>
      <dgm:t>
        <a:bodyPr/>
        <a:lstStyle/>
        <a:p>
          <a:endParaRPr lang="es-CL"/>
        </a:p>
      </dgm:t>
    </dgm:pt>
    <dgm:pt modelId="{1900BEBB-D7EC-4B3A-8D4C-086688136D98}" type="pres">
      <dgm:prSet presAssocID="{3650BF91-8951-40BC-A402-0AE591732C81}" presName="childText" presStyleLbl="revTx" presStyleIdx="0" presStyleCnt="3">
        <dgm:presLayoutVars>
          <dgm:bulletEnabled val="1"/>
        </dgm:presLayoutVars>
      </dgm:prSet>
      <dgm:spPr/>
      <dgm:t>
        <a:bodyPr/>
        <a:lstStyle/>
        <a:p>
          <a:endParaRPr lang="es-CL"/>
        </a:p>
      </dgm:t>
    </dgm:pt>
    <dgm:pt modelId="{2488B3B9-3143-4EB6-BBEA-0E6015961636}" type="pres">
      <dgm:prSet presAssocID="{C97C719D-86D7-41D7-94C8-8904B7F76F05}" presName="parentText" presStyleLbl="node1" presStyleIdx="1" presStyleCnt="3">
        <dgm:presLayoutVars>
          <dgm:chMax val="0"/>
          <dgm:bulletEnabled val="1"/>
        </dgm:presLayoutVars>
      </dgm:prSet>
      <dgm:spPr/>
      <dgm:t>
        <a:bodyPr/>
        <a:lstStyle/>
        <a:p>
          <a:endParaRPr lang="es-CL"/>
        </a:p>
      </dgm:t>
    </dgm:pt>
    <dgm:pt modelId="{4C6D4123-2C79-4DE2-98C7-223F481DF35E}" type="pres">
      <dgm:prSet presAssocID="{C97C719D-86D7-41D7-94C8-8904B7F76F05}" presName="childText" presStyleLbl="revTx" presStyleIdx="1" presStyleCnt="3">
        <dgm:presLayoutVars>
          <dgm:bulletEnabled val="1"/>
        </dgm:presLayoutVars>
      </dgm:prSet>
      <dgm:spPr/>
      <dgm:t>
        <a:bodyPr/>
        <a:lstStyle/>
        <a:p>
          <a:endParaRPr lang="es-CL"/>
        </a:p>
      </dgm:t>
    </dgm:pt>
    <dgm:pt modelId="{CCFDEDFE-DE46-4F59-8ADE-A2BE0848A98F}" type="pres">
      <dgm:prSet presAssocID="{1875AB6D-C5C3-4E0B-908C-D3E60F1A726A}" presName="parentText" presStyleLbl="node1" presStyleIdx="2" presStyleCnt="3">
        <dgm:presLayoutVars>
          <dgm:chMax val="0"/>
          <dgm:bulletEnabled val="1"/>
        </dgm:presLayoutVars>
      </dgm:prSet>
      <dgm:spPr/>
      <dgm:t>
        <a:bodyPr/>
        <a:lstStyle/>
        <a:p>
          <a:endParaRPr lang="es-CL"/>
        </a:p>
      </dgm:t>
    </dgm:pt>
    <dgm:pt modelId="{7370475B-5BCD-4459-AAA8-BF21B56C725B}" type="pres">
      <dgm:prSet presAssocID="{1875AB6D-C5C3-4E0B-908C-D3E60F1A726A}" presName="childText" presStyleLbl="revTx" presStyleIdx="2" presStyleCnt="3">
        <dgm:presLayoutVars>
          <dgm:bulletEnabled val="1"/>
        </dgm:presLayoutVars>
      </dgm:prSet>
      <dgm:spPr/>
      <dgm:t>
        <a:bodyPr/>
        <a:lstStyle/>
        <a:p>
          <a:endParaRPr lang="es-CL"/>
        </a:p>
      </dgm:t>
    </dgm:pt>
  </dgm:ptLst>
  <dgm:cxnLst>
    <dgm:cxn modelId="{C22DA06A-D27A-4A81-8D8E-2C59F1A275B7}" type="presOf" srcId="{3650BF91-8951-40BC-A402-0AE591732C81}" destId="{39C04E59-6A0B-40A0-A937-5925A16B5AF8}" srcOrd="0" destOrd="0" presId="urn:microsoft.com/office/officeart/2005/8/layout/vList2"/>
    <dgm:cxn modelId="{605345ED-3594-433A-A88A-09CE7438E05F}" srcId="{3650BF91-8951-40BC-A402-0AE591732C81}" destId="{0E6F2AB7-6EB6-434B-8956-734F59D09A9F}" srcOrd="0" destOrd="0" parTransId="{FAEA5204-A428-4BCB-B791-702ADCB0B683}" sibTransId="{EFE033E6-2CA4-43F5-99C7-28DD3D14541D}"/>
    <dgm:cxn modelId="{1D7EE496-8C11-4EC0-AD9D-6F3600636088}" srcId="{C97C719D-86D7-41D7-94C8-8904B7F76F05}" destId="{97FFB022-C654-430B-95C5-1110B12A2612}" srcOrd="0" destOrd="0" parTransId="{C1EA6F02-D9B0-4764-AA3F-83E213773B7E}" sibTransId="{260610D0-8816-47E1-A196-9E0340434B30}"/>
    <dgm:cxn modelId="{12D1D8B4-4D16-4570-83F3-1CE8F3B51421}" type="presOf" srcId="{ACC8C093-030D-4FA2-A612-824E4028FB2C}" destId="{F0B60C54-CD68-4A0D-B668-0F12A366AE4E}" srcOrd="0" destOrd="0" presId="urn:microsoft.com/office/officeart/2005/8/layout/vList2"/>
    <dgm:cxn modelId="{3C67911E-A829-480C-919B-781E8A6DD42C}" type="presOf" srcId="{A153E92A-736A-44AE-A019-B9D60AAD0644}" destId="{7370475B-5BCD-4459-AAA8-BF21B56C725B}" srcOrd="0" destOrd="0" presId="urn:microsoft.com/office/officeart/2005/8/layout/vList2"/>
    <dgm:cxn modelId="{BA99DF5C-674D-4EA8-B9DB-19DA3C120DB1}" type="presOf" srcId="{C97C719D-86D7-41D7-94C8-8904B7F76F05}" destId="{2488B3B9-3143-4EB6-BBEA-0E6015961636}" srcOrd="0" destOrd="0" presId="urn:microsoft.com/office/officeart/2005/8/layout/vList2"/>
    <dgm:cxn modelId="{1FCAF780-CA32-4FC7-B0B4-CF2082CC00DE}" srcId="{1875AB6D-C5C3-4E0B-908C-D3E60F1A726A}" destId="{A153E92A-736A-44AE-A019-B9D60AAD0644}" srcOrd="0" destOrd="0" parTransId="{AF4057B0-F7B8-4FCA-83A9-F39039DB4012}" sibTransId="{86A1CFFB-DAB5-44DA-A1F0-CB6D56AB9F8F}"/>
    <dgm:cxn modelId="{2AA9CBB6-6A84-474C-9BC3-6A36B9BB3C55}" srcId="{ACC8C093-030D-4FA2-A612-824E4028FB2C}" destId="{C97C719D-86D7-41D7-94C8-8904B7F76F05}" srcOrd="1" destOrd="0" parTransId="{47C479A1-4838-4327-B2FF-AA6A066A8D22}" sibTransId="{023844CC-2DE4-4661-90DD-D4CA982B72FF}"/>
    <dgm:cxn modelId="{2205E68D-DFCF-4186-B19C-A6C38BBE81F1}" type="presOf" srcId="{1875AB6D-C5C3-4E0B-908C-D3E60F1A726A}" destId="{CCFDEDFE-DE46-4F59-8ADE-A2BE0848A98F}" srcOrd="0" destOrd="0" presId="urn:microsoft.com/office/officeart/2005/8/layout/vList2"/>
    <dgm:cxn modelId="{326B8D1F-A7C0-441A-A999-7C6A8D8D24DD}" type="presOf" srcId="{97FFB022-C654-430B-95C5-1110B12A2612}" destId="{4C6D4123-2C79-4DE2-98C7-223F481DF35E}" srcOrd="0" destOrd="0" presId="urn:microsoft.com/office/officeart/2005/8/layout/vList2"/>
    <dgm:cxn modelId="{D5A1100B-4DE8-49D4-B4D8-F2210B7DB644}" srcId="{ACC8C093-030D-4FA2-A612-824E4028FB2C}" destId="{3650BF91-8951-40BC-A402-0AE591732C81}" srcOrd="0" destOrd="0" parTransId="{F28881B7-EF9D-4961-9760-7518B1C842F4}" sibTransId="{9591608E-A5CF-4B21-B99E-40683AAE7E2A}"/>
    <dgm:cxn modelId="{EB9811B6-89C5-4135-875E-9548B3AD45FB}" srcId="{ACC8C093-030D-4FA2-A612-824E4028FB2C}" destId="{1875AB6D-C5C3-4E0B-908C-D3E60F1A726A}" srcOrd="2" destOrd="0" parTransId="{BE3BADE5-ABD9-4DFD-AEB7-D0B9E19EF89C}" sibTransId="{5589D064-9E05-4273-B3EE-4D1350F83D09}"/>
    <dgm:cxn modelId="{079E87A5-D381-468A-98F2-7D2A3E6A1BAA}" type="presOf" srcId="{0E6F2AB7-6EB6-434B-8956-734F59D09A9F}" destId="{1900BEBB-D7EC-4B3A-8D4C-086688136D98}" srcOrd="0" destOrd="0" presId="urn:microsoft.com/office/officeart/2005/8/layout/vList2"/>
    <dgm:cxn modelId="{658509F3-F7FD-4609-8353-6E1713D8D099}" type="presParOf" srcId="{F0B60C54-CD68-4A0D-B668-0F12A366AE4E}" destId="{39C04E59-6A0B-40A0-A937-5925A16B5AF8}" srcOrd="0" destOrd="0" presId="urn:microsoft.com/office/officeart/2005/8/layout/vList2"/>
    <dgm:cxn modelId="{4A7B24B4-4901-4FFC-9A5A-23D7678869EE}" type="presParOf" srcId="{F0B60C54-CD68-4A0D-B668-0F12A366AE4E}" destId="{1900BEBB-D7EC-4B3A-8D4C-086688136D98}" srcOrd="1" destOrd="0" presId="urn:microsoft.com/office/officeart/2005/8/layout/vList2"/>
    <dgm:cxn modelId="{D3A88652-691F-4633-B148-0E94DD1038A0}" type="presParOf" srcId="{F0B60C54-CD68-4A0D-B668-0F12A366AE4E}" destId="{2488B3B9-3143-4EB6-BBEA-0E6015961636}" srcOrd="2" destOrd="0" presId="urn:microsoft.com/office/officeart/2005/8/layout/vList2"/>
    <dgm:cxn modelId="{A489BA74-0B03-425C-A074-2CBD738C6D05}" type="presParOf" srcId="{F0B60C54-CD68-4A0D-B668-0F12A366AE4E}" destId="{4C6D4123-2C79-4DE2-98C7-223F481DF35E}" srcOrd="3" destOrd="0" presId="urn:microsoft.com/office/officeart/2005/8/layout/vList2"/>
    <dgm:cxn modelId="{9FF071CD-300F-485D-9E17-54402AF8C405}" type="presParOf" srcId="{F0B60C54-CD68-4A0D-B668-0F12A366AE4E}" destId="{CCFDEDFE-DE46-4F59-8ADE-A2BE0848A98F}" srcOrd="4" destOrd="0" presId="urn:microsoft.com/office/officeart/2005/8/layout/vList2"/>
    <dgm:cxn modelId="{EBC1625E-7435-4A04-B901-2D98EF9E0ACC}" type="presParOf" srcId="{F0B60C54-CD68-4A0D-B668-0F12A366AE4E}" destId="{7370475B-5BCD-4459-AAA8-BF21B56C725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869FA-318F-4268-9D4D-E88A76F959CD}">
      <dsp:nvSpPr>
        <dsp:cNvPr id="0" name=""/>
        <dsp:cNvSpPr/>
      </dsp:nvSpPr>
      <dsp:spPr>
        <a:xfrm>
          <a:off x="897" y="1125432"/>
          <a:ext cx="1843447" cy="92172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b="1" kern="1200" dirty="0" smtClean="0">
              <a:latin typeface="Verdana" panose="020B0604030504040204" pitchFamily="34" charset="0"/>
              <a:ea typeface="Verdana" panose="020B0604030504040204" pitchFamily="34" charset="0"/>
              <a:cs typeface="Verdana" panose="020B0604030504040204" pitchFamily="34" charset="0"/>
            </a:rPr>
            <a:t>Tipos de CARRUSEL</a:t>
          </a:r>
          <a:endParaRPr lang="es-CL"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27893" y="1152428"/>
        <a:ext cx="1789455" cy="867731"/>
      </dsp:txXfrm>
    </dsp:sp>
    <dsp:sp modelId="{9364E35E-C009-4FBF-A1DE-069442A176B1}">
      <dsp:nvSpPr>
        <dsp:cNvPr id="0" name=""/>
        <dsp:cNvSpPr/>
      </dsp:nvSpPr>
      <dsp:spPr>
        <a:xfrm rot="19457599">
          <a:off x="1758992" y="1295151"/>
          <a:ext cx="908084" cy="52294"/>
        </a:xfrm>
        <a:custGeom>
          <a:avLst/>
          <a:gdLst/>
          <a:ahLst/>
          <a:cxnLst/>
          <a:rect l="0" t="0" r="0" b="0"/>
          <a:pathLst>
            <a:path>
              <a:moveTo>
                <a:pt x="0" y="26147"/>
              </a:moveTo>
              <a:lnTo>
                <a:pt x="908084" y="2614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2190332" y="1298596"/>
        <a:ext cx="45404" cy="45404"/>
      </dsp:txXfrm>
    </dsp:sp>
    <dsp:sp modelId="{002E694B-BA32-4CF0-B1B8-90943AC66A65}">
      <dsp:nvSpPr>
        <dsp:cNvPr id="0" name=""/>
        <dsp:cNvSpPr/>
      </dsp:nvSpPr>
      <dsp:spPr>
        <a:xfrm>
          <a:off x="2581723" y="595441"/>
          <a:ext cx="1843447" cy="92172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b="1" kern="1200" dirty="0" smtClean="0">
              <a:latin typeface="Verdana" panose="020B0604030504040204" pitchFamily="34" charset="0"/>
              <a:ea typeface="Verdana" panose="020B0604030504040204" pitchFamily="34" charset="0"/>
              <a:cs typeface="Verdana" panose="020B0604030504040204" pitchFamily="34" charset="0"/>
            </a:rPr>
            <a:t>Datos</a:t>
          </a:r>
          <a:endParaRPr lang="es-CL"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2608719" y="622437"/>
        <a:ext cx="1789455" cy="867731"/>
      </dsp:txXfrm>
    </dsp:sp>
    <dsp:sp modelId="{C995F325-D19E-475C-B687-C68A296B32B5}">
      <dsp:nvSpPr>
        <dsp:cNvPr id="0" name=""/>
        <dsp:cNvSpPr/>
      </dsp:nvSpPr>
      <dsp:spPr>
        <a:xfrm rot="2142401">
          <a:off x="1758992" y="1825142"/>
          <a:ext cx="908084" cy="52294"/>
        </a:xfrm>
        <a:custGeom>
          <a:avLst/>
          <a:gdLst/>
          <a:ahLst/>
          <a:cxnLst/>
          <a:rect l="0" t="0" r="0" b="0"/>
          <a:pathLst>
            <a:path>
              <a:moveTo>
                <a:pt x="0" y="26147"/>
              </a:moveTo>
              <a:lnTo>
                <a:pt x="908084" y="2614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2190332" y="1828587"/>
        <a:ext cx="45404" cy="45404"/>
      </dsp:txXfrm>
    </dsp:sp>
    <dsp:sp modelId="{87D08894-E47C-499A-96EE-99D5A996B236}">
      <dsp:nvSpPr>
        <dsp:cNvPr id="0" name=""/>
        <dsp:cNvSpPr/>
      </dsp:nvSpPr>
      <dsp:spPr>
        <a:xfrm>
          <a:off x="2581723" y="1655423"/>
          <a:ext cx="1843447" cy="92172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L" sz="1800" b="1" kern="1200" dirty="0" smtClean="0">
              <a:latin typeface="Verdana" panose="020B0604030504040204" pitchFamily="34" charset="0"/>
              <a:ea typeface="Verdana" panose="020B0604030504040204" pitchFamily="34" charset="0"/>
              <a:cs typeface="Verdana" panose="020B0604030504040204" pitchFamily="34" charset="0"/>
            </a:rPr>
            <a:t>Objetos</a:t>
          </a:r>
          <a:endParaRPr lang="es-CL" sz="1800" b="1" kern="1200" dirty="0">
            <a:latin typeface="Verdana" panose="020B0604030504040204" pitchFamily="34" charset="0"/>
            <a:ea typeface="Verdana" panose="020B0604030504040204" pitchFamily="34" charset="0"/>
            <a:cs typeface="Verdana" panose="020B0604030504040204" pitchFamily="34" charset="0"/>
          </a:endParaRPr>
        </a:p>
      </dsp:txBody>
      <dsp:txXfrm>
        <a:off x="2608719" y="1682419"/>
        <a:ext cx="1789455" cy="867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260D9-A7E7-442A-8E6C-B0196C984B87}">
      <dsp:nvSpPr>
        <dsp:cNvPr id="0" name=""/>
        <dsp:cNvSpPr/>
      </dsp:nvSpPr>
      <dsp:spPr>
        <a:xfrm rot="5400000">
          <a:off x="4632603" y="-1864772"/>
          <a:ext cx="1575661" cy="530640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rtl="0">
            <a:lnSpc>
              <a:spcPct val="90000"/>
            </a:lnSpc>
            <a:spcBef>
              <a:spcPct val="0"/>
            </a:spcBef>
            <a:spcAft>
              <a:spcPct val="15000"/>
            </a:spcAft>
            <a:buChar char="••"/>
          </a:pPr>
          <a:r>
            <a:rPr lang="es-CL" sz="1500" kern="1200" dirty="0" smtClean="0"/>
            <a:t>Es quien se encarga de recibir y controlar las </a:t>
          </a:r>
          <a:r>
            <a:rPr lang="es-CL" sz="1500" b="1" kern="1200" dirty="0" smtClean="0"/>
            <a:t>aplicaciones </a:t>
          </a:r>
          <a:r>
            <a:rPr lang="es-CL" sz="1500" b="1" kern="1200" dirty="0" err="1" smtClean="0"/>
            <a:t>multimedias</a:t>
          </a:r>
          <a:r>
            <a:rPr lang="es-CL" sz="1500" kern="1200" dirty="0" smtClean="0"/>
            <a:t> escritas en NCL. Dichas aplicaciones son entregadas  al Formateador NCL por el </a:t>
          </a:r>
          <a:r>
            <a:rPr lang="es-CL" sz="1500" kern="1200" dirty="0" err="1" smtClean="0"/>
            <a:t>Ginga</a:t>
          </a:r>
          <a:r>
            <a:rPr lang="es-CL" sz="1500" kern="1200" dirty="0" smtClean="0"/>
            <a:t>-CC.</a:t>
          </a:r>
          <a:endParaRPr lang="es-CL" sz="1500" kern="1200" dirty="0"/>
        </a:p>
      </dsp:txBody>
      <dsp:txXfrm rot="-5400000">
        <a:off x="2767230" y="77518"/>
        <a:ext cx="5229491" cy="1421827"/>
      </dsp:txXfrm>
    </dsp:sp>
    <dsp:sp modelId="{41726083-59F4-4673-AF9C-6B7543AE4790}">
      <dsp:nvSpPr>
        <dsp:cNvPr id="0" name=""/>
        <dsp:cNvSpPr/>
      </dsp:nvSpPr>
      <dsp:spPr>
        <a:xfrm>
          <a:off x="217625" y="263263"/>
          <a:ext cx="2549603" cy="105033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L" sz="2400" kern="1200" dirty="0" smtClean="0"/>
            <a:t>Intérprete (o Formateador) NCL</a:t>
          </a:r>
          <a:endParaRPr lang="es-CL" sz="2400" kern="1200" dirty="0"/>
        </a:p>
      </dsp:txBody>
      <dsp:txXfrm>
        <a:off x="268898" y="314536"/>
        <a:ext cx="2447057" cy="947789"/>
      </dsp:txXfrm>
    </dsp:sp>
    <dsp:sp modelId="{36A64A27-9552-4075-AAC1-DDEFDCF29111}">
      <dsp:nvSpPr>
        <dsp:cNvPr id="0" name=""/>
        <dsp:cNvSpPr/>
      </dsp:nvSpPr>
      <dsp:spPr>
        <a:xfrm rot="5400000">
          <a:off x="4632603" y="-190632"/>
          <a:ext cx="1575661" cy="530640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rtl="0">
            <a:lnSpc>
              <a:spcPct val="90000"/>
            </a:lnSpc>
            <a:spcBef>
              <a:spcPct val="0"/>
            </a:spcBef>
            <a:spcAft>
              <a:spcPct val="15000"/>
            </a:spcAft>
            <a:buChar char="••"/>
          </a:pPr>
          <a:r>
            <a:rPr lang="es-CL" sz="1500" kern="1200" dirty="0" smtClean="0"/>
            <a:t> Este componente está a cargo de recibir los </a:t>
          </a:r>
          <a:r>
            <a:rPr lang="es-CL" sz="1500" b="1" kern="1200" dirty="0" smtClean="0"/>
            <a:t>comandos de edición </a:t>
          </a:r>
          <a:r>
            <a:rPr lang="es-CL" sz="1500" kern="1200" dirty="0" smtClean="0"/>
            <a:t>de los documentos NCL y  el darle mantenimiento a los documentos NCL presentados. </a:t>
          </a:r>
          <a:endParaRPr lang="es-CL" sz="1500" kern="1200" dirty="0"/>
        </a:p>
        <a:p>
          <a:pPr marL="114300" lvl="1" indent="-114300" algn="just" defTabSz="666750" rtl="0">
            <a:lnSpc>
              <a:spcPct val="90000"/>
            </a:lnSpc>
            <a:spcBef>
              <a:spcPct val="0"/>
            </a:spcBef>
            <a:spcAft>
              <a:spcPct val="15000"/>
            </a:spcAft>
            <a:buChar char="••"/>
          </a:pPr>
          <a:r>
            <a:rPr lang="es-CL" sz="1500" kern="1200" dirty="0" smtClean="0"/>
            <a:t>*Base Privada: Estructura de datos que contiene un conjunto de aplicaciones NCL  </a:t>
          </a:r>
          <a:r>
            <a:rPr lang="es-CL" sz="1500" i="0" kern="1200" dirty="0" smtClean="0">
              <a:solidFill>
                <a:schemeClr val="tx1"/>
              </a:solidFill>
            </a:rPr>
            <a:t>y que interactúa con el Motor de Presentación NCL.</a:t>
          </a:r>
          <a:endParaRPr lang="es-CL" sz="1500" kern="1200" dirty="0">
            <a:solidFill>
              <a:schemeClr val="tx1"/>
            </a:solidFill>
          </a:endParaRPr>
        </a:p>
      </dsp:txBody>
      <dsp:txXfrm rot="-5400000">
        <a:off x="2767230" y="1751658"/>
        <a:ext cx="5229491" cy="1421827"/>
      </dsp:txXfrm>
    </dsp:sp>
    <dsp:sp modelId="{8FA04CA3-1554-429B-9329-EAD031695560}">
      <dsp:nvSpPr>
        <dsp:cNvPr id="0" name=""/>
        <dsp:cNvSpPr/>
      </dsp:nvSpPr>
      <dsp:spPr>
        <a:xfrm>
          <a:off x="217625" y="1937404"/>
          <a:ext cx="2549603" cy="1050335"/>
        </a:xfrm>
        <a:prstGeom prst="roundRect">
          <a:avLst/>
        </a:prstGeom>
        <a:solidFill>
          <a:schemeClr val="accent3">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L" sz="2400" kern="1200" dirty="0" smtClean="0"/>
            <a:t>Administrador de la Base Privada</a:t>
          </a:r>
          <a:endParaRPr lang="es-CL" sz="2400" kern="1200" dirty="0"/>
        </a:p>
      </dsp:txBody>
      <dsp:txXfrm>
        <a:off x="268898" y="1988677"/>
        <a:ext cx="2447057" cy="947789"/>
      </dsp:txXfrm>
    </dsp:sp>
    <dsp:sp modelId="{8338AA61-2BEF-458F-8AAC-6E45BE25A477}">
      <dsp:nvSpPr>
        <dsp:cNvPr id="0" name=""/>
        <dsp:cNvSpPr/>
      </dsp:nvSpPr>
      <dsp:spPr>
        <a:xfrm rot="5400000">
          <a:off x="4632603" y="1483507"/>
          <a:ext cx="1575661" cy="5306408"/>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rtl="0">
            <a:lnSpc>
              <a:spcPct val="90000"/>
            </a:lnSpc>
            <a:spcBef>
              <a:spcPct val="0"/>
            </a:spcBef>
            <a:spcAft>
              <a:spcPct val="15000"/>
            </a:spcAft>
            <a:buChar char="••"/>
          </a:pPr>
          <a:r>
            <a:rPr lang="es-CL" sz="1500" b="0" i="0" kern="1200" dirty="0" smtClean="0"/>
            <a:t>Es el sistema encargado de ejecutar las aplicaciones del lenguaje de scripting LUA. Estos tipos de lenguajes son interpretados, es decir, que para ejecutar las instrucciones existe un intérprete que se encarga de procesar cada una de las órdenes y producir los resultados deseados.</a:t>
          </a:r>
          <a:endParaRPr lang="es-CL" sz="1500" kern="1200" dirty="0"/>
        </a:p>
      </dsp:txBody>
      <dsp:txXfrm rot="-5400000">
        <a:off x="2767230" y="3425798"/>
        <a:ext cx="5229491" cy="1421827"/>
      </dsp:txXfrm>
    </dsp:sp>
    <dsp:sp modelId="{4E0D2AE6-F49B-4F2A-88D7-A3EFB9FE06E6}">
      <dsp:nvSpPr>
        <dsp:cNvPr id="0" name=""/>
        <dsp:cNvSpPr/>
      </dsp:nvSpPr>
      <dsp:spPr>
        <a:xfrm>
          <a:off x="217625" y="3611544"/>
          <a:ext cx="2549603" cy="105033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L" sz="2400" b="0" i="0" kern="1200" dirty="0" smtClean="0"/>
            <a:t>Máquina LUA</a:t>
          </a:r>
          <a:endParaRPr lang="es-CL" sz="2400" b="0" kern="1200" dirty="0"/>
        </a:p>
      </dsp:txBody>
      <dsp:txXfrm>
        <a:off x="268898" y="3662817"/>
        <a:ext cx="2447057" cy="947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4E59-6A0B-40A0-A937-5925A16B5AF8}">
      <dsp:nvSpPr>
        <dsp:cNvPr id="0" name=""/>
        <dsp:cNvSpPr/>
      </dsp:nvSpPr>
      <dsp:spPr>
        <a:xfrm>
          <a:off x="0" y="26795"/>
          <a:ext cx="7941568" cy="5756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L" sz="2400" i="1" kern="1200" dirty="0" smtClean="0"/>
            <a:t>1er. Grupo de Comandos</a:t>
          </a:r>
          <a:r>
            <a:rPr lang="es-CL" sz="2400" kern="1200" dirty="0" smtClean="0"/>
            <a:t>: </a:t>
          </a:r>
          <a:r>
            <a:rPr lang="es-CL" sz="2400" i="1" kern="1200" dirty="0" smtClean="0"/>
            <a:t>COMANDOS DE ACTIVACIÓN</a:t>
          </a:r>
          <a:endParaRPr lang="es-CL" sz="2400" i="1" kern="1200" dirty="0"/>
        </a:p>
      </dsp:txBody>
      <dsp:txXfrm>
        <a:off x="28100" y="54895"/>
        <a:ext cx="7885368" cy="519439"/>
      </dsp:txXfrm>
    </dsp:sp>
    <dsp:sp modelId="{1900BEBB-D7EC-4B3A-8D4C-086688136D98}">
      <dsp:nvSpPr>
        <dsp:cNvPr id="0" name=""/>
        <dsp:cNvSpPr/>
      </dsp:nvSpPr>
      <dsp:spPr>
        <a:xfrm>
          <a:off x="0" y="602435"/>
          <a:ext cx="794156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45"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es-CL" sz="1900" kern="1200" dirty="0" smtClean="0"/>
            <a:t>Responsable por la </a:t>
          </a:r>
          <a:r>
            <a:rPr lang="es-CL" sz="1900" b="1" kern="1200" dirty="0" smtClean="0"/>
            <a:t>activación y desactivación de una base privada</a:t>
          </a:r>
          <a:r>
            <a:rPr lang="es-CL" sz="1900" kern="1200" dirty="0" smtClean="0"/>
            <a:t>, o sea, la habilitación de aplicaciones de un determinado canal de TV. En una base privada, aplicaciones NCL pueden ser </a:t>
          </a:r>
          <a:r>
            <a:rPr lang="es-CL" sz="1900" b="1" kern="1200" dirty="0" smtClean="0"/>
            <a:t>activadas, pausadas, retomadas y desactivadas</a:t>
          </a:r>
          <a:r>
            <a:rPr lang="es-CL" sz="1900" kern="1200" dirty="0" smtClean="0"/>
            <a:t>, a través de comandos bien definidos, pertenecientes al segundo grupo de comandos.</a:t>
          </a:r>
          <a:endParaRPr lang="es-CL" sz="1900" kern="1200" dirty="0"/>
        </a:p>
      </dsp:txBody>
      <dsp:txXfrm>
        <a:off x="0" y="602435"/>
        <a:ext cx="7941568" cy="1391040"/>
      </dsp:txXfrm>
    </dsp:sp>
    <dsp:sp modelId="{2488B3B9-3143-4EB6-BBEA-0E6015961636}">
      <dsp:nvSpPr>
        <dsp:cNvPr id="0" name=""/>
        <dsp:cNvSpPr/>
      </dsp:nvSpPr>
      <dsp:spPr>
        <a:xfrm>
          <a:off x="0" y="1993475"/>
          <a:ext cx="7941568" cy="5756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L" sz="2400" i="1" kern="1200" dirty="0" smtClean="0"/>
            <a:t>2do. Grupo de Comandos: COMANDOS DE REPRODUCCIÓN</a:t>
          </a:r>
          <a:r>
            <a:rPr lang="es-CL" sz="2400" kern="1200" dirty="0" smtClean="0"/>
            <a:t> </a:t>
          </a:r>
          <a:endParaRPr lang="es-CL" sz="2400" kern="1200" dirty="0"/>
        </a:p>
      </dsp:txBody>
      <dsp:txXfrm>
        <a:off x="28100" y="2021575"/>
        <a:ext cx="7885368" cy="519439"/>
      </dsp:txXfrm>
    </dsp:sp>
    <dsp:sp modelId="{4C6D4123-2C79-4DE2-98C7-223F481DF35E}">
      <dsp:nvSpPr>
        <dsp:cNvPr id="0" name=""/>
        <dsp:cNvSpPr/>
      </dsp:nvSpPr>
      <dsp:spPr>
        <a:xfrm>
          <a:off x="0" y="2569115"/>
          <a:ext cx="794156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45"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es-CL" sz="1900" kern="1200" dirty="0" smtClean="0"/>
            <a:t>Responsables de </a:t>
          </a:r>
          <a:r>
            <a:rPr lang="es-CL" sz="1900" b="1" kern="1200" dirty="0" smtClean="0"/>
            <a:t>iniciar, pausar, resumir, detener, remover</a:t>
          </a:r>
          <a:r>
            <a:rPr lang="es-CL" sz="1900" kern="1200" dirty="0" smtClean="0"/>
            <a:t> las </a:t>
          </a:r>
          <a:r>
            <a:rPr lang="es-CL" sz="1900" b="1" kern="1200" dirty="0" smtClean="0"/>
            <a:t>aplicaciones NCL</a:t>
          </a:r>
          <a:r>
            <a:rPr lang="es-CL" sz="1900" kern="1200" dirty="0" smtClean="0"/>
            <a:t>.</a:t>
          </a:r>
          <a:endParaRPr lang="es-CL" sz="1900" kern="1200" dirty="0"/>
        </a:p>
      </dsp:txBody>
      <dsp:txXfrm>
        <a:off x="0" y="2569115"/>
        <a:ext cx="7941568" cy="596160"/>
      </dsp:txXfrm>
    </dsp:sp>
    <dsp:sp modelId="{CCFDEDFE-DE46-4F59-8ADE-A2BE0848A98F}">
      <dsp:nvSpPr>
        <dsp:cNvPr id="0" name=""/>
        <dsp:cNvSpPr/>
      </dsp:nvSpPr>
      <dsp:spPr>
        <a:xfrm>
          <a:off x="0" y="3165275"/>
          <a:ext cx="7941568" cy="5756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3810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CL" sz="2400" i="1" kern="1200" dirty="0" smtClean="0"/>
            <a:t>3er. Grupo de Comandos</a:t>
          </a:r>
          <a:r>
            <a:rPr lang="es-CL" sz="2400" kern="1200" dirty="0" smtClean="0"/>
            <a:t>: </a:t>
          </a:r>
          <a:r>
            <a:rPr lang="es-CL" sz="2400" i="1" kern="1200" dirty="0" smtClean="0"/>
            <a:t>COMANDOS DE ACTUALIZACIÓN</a:t>
          </a:r>
          <a:endParaRPr lang="es-CL" sz="2400" i="1" kern="1200" dirty="0"/>
        </a:p>
      </dsp:txBody>
      <dsp:txXfrm>
        <a:off x="28100" y="3193375"/>
        <a:ext cx="7885368" cy="519439"/>
      </dsp:txXfrm>
    </dsp:sp>
    <dsp:sp modelId="{7370475B-5BCD-4459-AAA8-BF21B56C725B}">
      <dsp:nvSpPr>
        <dsp:cNvPr id="0" name=""/>
        <dsp:cNvSpPr/>
      </dsp:nvSpPr>
      <dsp:spPr>
        <a:xfrm>
          <a:off x="0" y="3740916"/>
          <a:ext cx="794156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145"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es-CL" sz="1900" kern="1200" dirty="0" smtClean="0"/>
            <a:t>Responsables de la </a:t>
          </a:r>
          <a:r>
            <a:rPr lang="es-CL" sz="1900" b="1" kern="1200" dirty="0" smtClean="0"/>
            <a:t>actualización de aplicaciones en tiempo real</a:t>
          </a:r>
          <a:r>
            <a:rPr lang="es-CL" sz="1900" kern="1200" dirty="0" smtClean="0"/>
            <a:t>, permitiendo el agregar o remover elementos NCL y permite que se asignen valores a las propiedades de los objetos de media.</a:t>
          </a:r>
          <a:endParaRPr lang="es-CL" sz="1900" kern="1200" dirty="0"/>
        </a:p>
      </dsp:txBody>
      <dsp:txXfrm>
        <a:off x="0" y="3740916"/>
        <a:ext cx="7941568" cy="869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73F68-4687-402D-A74F-A2BE6D23DE57}" type="datetimeFigureOut">
              <a:rPr lang="es-CL" smtClean="0"/>
              <a:t>15-01-2014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E91C2-9CE3-4292-B5DA-F64A19D1BFD3}" type="slidenum">
              <a:rPr lang="es-CL" smtClean="0"/>
              <a:t>‹Nº›</a:t>
            </a:fld>
            <a:endParaRPr lang="es-CL"/>
          </a:p>
        </p:txBody>
      </p:sp>
    </p:spTree>
    <p:extLst>
      <p:ext uri="{BB962C8B-B14F-4D97-AF65-F5344CB8AC3E}">
        <p14:creationId xmlns:p14="http://schemas.microsoft.com/office/powerpoint/2010/main" val="11292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fontAlgn="base"/>
            <a:r>
              <a:rPr lang="es-CL" dirty="0" smtClean="0"/>
              <a:t>-Estas aplicaciones se pueden ejecutar de dos maneras en el STB. En forma de datos que son recibidos junto con la señal televisiva, en </a:t>
            </a:r>
            <a:r>
              <a:rPr lang="es-CL" b="1" dirty="0" smtClean="0"/>
              <a:t>un canal de exclusivo de datos, dedicado para las aplicaciones. Este canal, recibe el nombre de “</a:t>
            </a:r>
            <a:r>
              <a:rPr lang="es-CL" b="1" dirty="0" err="1" smtClean="0"/>
              <a:t>carrousel</a:t>
            </a:r>
            <a:r>
              <a:rPr lang="es-CL" b="1" dirty="0" smtClean="0"/>
              <a:t> de datos”</a:t>
            </a:r>
            <a:r>
              <a:rPr lang="es-CL" dirty="0" smtClean="0"/>
              <a:t>, dado que se va iterando sobre los datos de manera circular enviándolos constantemente.</a:t>
            </a:r>
          </a:p>
          <a:p>
            <a:pPr fontAlgn="base"/>
            <a:r>
              <a:rPr lang="es-CL" dirty="0" smtClean="0"/>
              <a:t>-Esto es necesario porque cuando se sintoniza un canal de televisión, el STB debe poder descargar el contenido completo del </a:t>
            </a:r>
            <a:r>
              <a:rPr lang="es-CL" dirty="0" err="1" smtClean="0"/>
              <a:t>carrousel</a:t>
            </a:r>
            <a:r>
              <a:rPr lang="es-CL" dirty="0" smtClean="0"/>
              <a:t>. Luego ya sea por voluntad del usuario, o por eventos emitidos desde el productor de TV, la aplicación se ejecuta.</a:t>
            </a:r>
          </a:p>
          <a:p>
            <a:pPr fontAlgn="base"/>
            <a:r>
              <a:rPr lang="es-CL" dirty="0" smtClean="0"/>
              <a:t>-La otra manera para ejecutar aplicaciones es cargarlas al STB a través de un dispositivo USB o conexión Ethernet y ejecutarlas. </a:t>
            </a:r>
          </a:p>
          <a:p>
            <a:pPr fontAlgn="base"/>
            <a:endParaRPr lang="es-CL" dirty="0" smtClean="0"/>
          </a:p>
          <a:p>
            <a:pPr fontAlgn="base"/>
            <a:r>
              <a:rPr lang="es-CL" dirty="0" smtClean="0"/>
              <a:t>DOC HIPERMEDIA</a:t>
            </a:r>
          </a:p>
          <a:p>
            <a:r>
              <a:rPr lang="es-CL" sz="1200" b="0" i="0" kern="1200" dirty="0" smtClean="0">
                <a:solidFill>
                  <a:schemeClr val="tx1"/>
                </a:solidFill>
                <a:effectLst/>
                <a:latin typeface="+mn-lt"/>
                <a:ea typeface="+mn-ea"/>
                <a:cs typeface="+mn-cs"/>
              </a:rPr>
              <a:t>A. No se presenta como un material cerrado, acabado, totalmente resuelto. El desarrollo y la organización conceptual requieren de la actividad del usuario receptor.</a:t>
            </a:r>
          </a:p>
          <a:p>
            <a:r>
              <a:rPr lang="es-CL" sz="1200" b="1" i="0" kern="1200" dirty="0" smtClean="0">
                <a:solidFill>
                  <a:schemeClr val="tx1"/>
                </a:solidFill>
                <a:effectLst/>
                <a:latin typeface="+mn-lt"/>
                <a:ea typeface="+mn-ea"/>
                <a:cs typeface="+mn-cs"/>
              </a:rPr>
              <a:t>B</a:t>
            </a:r>
            <a:r>
              <a:rPr lang="es-CL" sz="1200" b="0" i="0" kern="1200" dirty="0" smtClean="0">
                <a:solidFill>
                  <a:schemeClr val="tx1"/>
                </a:solidFill>
                <a:effectLst/>
                <a:latin typeface="+mn-lt"/>
                <a:ea typeface="+mn-ea"/>
                <a:cs typeface="+mn-cs"/>
              </a:rPr>
              <a:t>. A diferencia de otros medios de masas el discurso está centrado en un receptor al cual se interpela. El interés, el grado de conocimiento y el esfuerzo marcan la pauta de lectura del texto. No hay una tabla rasa para construir la profundidad del mensaje ni el ritmo de aprehensión, será el propio usuario el que busque la información acorde a su nivel, ritmo e intereses.</a:t>
            </a:r>
          </a:p>
          <a:p>
            <a:r>
              <a:rPr lang="es-CL" sz="1200" b="1" i="0" kern="1200" dirty="0" smtClean="0">
                <a:solidFill>
                  <a:schemeClr val="tx1"/>
                </a:solidFill>
                <a:effectLst/>
                <a:latin typeface="+mn-lt"/>
                <a:ea typeface="+mn-ea"/>
                <a:cs typeface="+mn-cs"/>
              </a:rPr>
              <a:t>C</a:t>
            </a:r>
            <a:r>
              <a:rPr lang="es-CL" sz="1200" b="0" i="0" kern="1200" dirty="0" smtClean="0">
                <a:solidFill>
                  <a:schemeClr val="tx1"/>
                </a:solidFill>
                <a:effectLst/>
                <a:latin typeface="+mn-lt"/>
                <a:ea typeface="+mn-ea"/>
                <a:cs typeface="+mn-cs"/>
              </a:rPr>
              <a:t>. El proceso de lectura es un proceso de interacción. Con la interacción es posible el intercambio de informaciones y operaciones entre programa y usuario de forma instantánea. Un buen diseño interactivo debe permitir un diálogo, a través de un </a:t>
            </a:r>
            <a:r>
              <a:rPr lang="es-CL" sz="1200" b="0" i="0" kern="1200" dirty="0" err="1" smtClean="0">
                <a:solidFill>
                  <a:schemeClr val="tx1"/>
                </a:solidFill>
                <a:effectLst/>
                <a:latin typeface="+mn-lt"/>
                <a:ea typeface="+mn-ea"/>
                <a:cs typeface="+mn-cs"/>
              </a:rPr>
              <a:t>feed</a:t>
            </a:r>
            <a:r>
              <a:rPr lang="es-CL" sz="1200" b="0" i="0" kern="1200" dirty="0" smtClean="0">
                <a:solidFill>
                  <a:schemeClr val="tx1"/>
                </a:solidFill>
                <a:effectLst/>
                <a:latin typeface="+mn-lt"/>
                <a:ea typeface="+mn-ea"/>
                <a:cs typeface="+mn-cs"/>
              </a:rPr>
              <a:t>-back inmediato, de manera que el usuario tiene una orientación permanente en el desarrollo de la tarea.</a:t>
            </a:r>
          </a:p>
          <a:p>
            <a:pPr fontAlgn="base"/>
            <a:endParaRPr lang="es-CL" dirty="0" smtClean="0"/>
          </a:p>
          <a:p>
            <a:endParaRPr lang="es-CL" dirty="0" smtClean="0"/>
          </a:p>
          <a:p>
            <a:endParaRPr lang="es-CL" dirty="0"/>
          </a:p>
        </p:txBody>
      </p:sp>
      <p:sp>
        <p:nvSpPr>
          <p:cNvPr id="4" name="3 Marcador de número de diapositiva"/>
          <p:cNvSpPr>
            <a:spLocks noGrp="1"/>
          </p:cNvSpPr>
          <p:nvPr>
            <p:ph type="sldNum" sz="quarter" idx="10"/>
          </p:nvPr>
        </p:nvSpPr>
        <p:spPr/>
        <p:txBody>
          <a:bodyPr/>
          <a:lstStyle/>
          <a:p>
            <a:fld id="{02AE91C2-9CE3-4292-B5DA-F64A19D1BFD3}" type="slidenum">
              <a:rPr lang="es-CL" smtClean="0"/>
              <a:t>2</a:t>
            </a:fld>
            <a:endParaRPr lang="es-CL"/>
          </a:p>
        </p:txBody>
      </p:sp>
    </p:spTree>
    <p:extLst>
      <p:ext uri="{BB962C8B-B14F-4D97-AF65-F5344CB8AC3E}">
        <p14:creationId xmlns:p14="http://schemas.microsoft.com/office/powerpoint/2010/main" val="322201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200" kern="1200" dirty="0" smtClean="0">
                <a:solidFill>
                  <a:schemeClr val="tx1"/>
                </a:solidFill>
                <a:effectLst/>
                <a:latin typeface="+mn-lt"/>
                <a:ea typeface="+mn-ea"/>
                <a:cs typeface="+mn-cs"/>
              </a:rPr>
              <a:t>. Por ejemplo, en un partido de futbol, al momento de un gol se puede querer sincronizar con otro objeto de media cualquiera, como por ejemplo un ranking de los delanteros del campeonato.</a:t>
            </a:r>
          </a:p>
          <a:p>
            <a:endParaRPr lang="es-CL" dirty="0"/>
          </a:p>
        </p:txBody>
      </p:sp>
      <p:sp>
        <p:nvSpPr>
          <p:cNvPr id="4" name="3 Marcador de número de diapositiva"/>
          <p:cNvSpPr>
            <a:spLocks noGrp="1"/>
          </p:cNvSpPr>
          <p:nvPr>
            <p:ph type="sldNum" sz="quarter" idx="10"/>
          </p:nvPr>
        </p:nvSpPr>
        <p:spPr/>
        <p:txBody>
          <a:bodyPr/>
          <a:lstStyle/>
          <a:p>
            <a:fld id="{02AE91C2-9CE3-4292-B5DA-F64A19D1BFD3}" type="slidenum">
              <a:rPr lang="es-CL" smtClean="0"/>
              <a:t>4</a:t>
            </a:fld>
            <a:endParaRPr lang="es-CL"/>
          </a:p>
        </p:txBody>
      </p:sp>
    </p:spTree>
    <p:extLst>
      <p:ext uri="{BB962C8B-B14F-4D97-AF65-F5344CB8AC3E}">
        <p14:creationId xmlns:p14="http://schemas.microsoft.com/office/powerpoint/2010/main" val="411655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L" dirty="0" smtClean="0"/>
              <a:t>Como en el mercado existen </a:t>
            </a:r>
            <a:r>
              <a:rPr lang="es-CL" dirty="0" err="1" smtClean="0"/>
              <a:t>STB’s</a:t>
            </a:r>
            <a:r>
              <a:rPr lang="es-CL" dirty="0" smtClean="0"/>
              <a:t> de distintos fabricantes y puede variar la plataforma de hardware / software de los mismos, surge la necesidad de tener un middleware que permita correr las aplicaciones sin importar que STB o Televisor Digital se tenga.</a:t>
            </a:r>
          </a:p>
          <a:p>
            <a:pPr algn="just"/>
            <a:r>
              <a:rPr lang="es-CL" dirty="0" smtClean="0"/>
              <a:t>El middleware abierto </a:t>
            </a:r>
            <a:r>
              <a:rPr lang="es-CL" dirty="0" err="1" smtClean="0"/>
              <a:t>Ginga</a:t>
            </a:r>
            <a:r>
              <a:rPr lang="es-CL" dirty="0" smtClean="0"/>
              <a:t> posee un núcleo común (</a:t>
            </a:r>
            <a:r>
              <a:rPr lang="es-CL" dirty="0" err="1" smtClean="0"/>
              <a:t>Ginga</a:t>
            </a:r>
            <a:r>
              <a:rPr lang="es-CL" dirty="0" smtClean="0"/>
              <a:t> – CC) y a través de un puente se subdivide en dos subsistemas o máquinas principales interrelacionados, que permiten el desarrollo de aplicaciones, siguiendo dos paradigmas de programación diferentes. Estos dos subsistemas se llaman </a:t>
            </a:r>
            <a:r>
              <a:rPr lang="es-CL" dirty="0" err="1" smtClean="0"/>
              <a:t>Ginga</a:t>
            </a:r>
            <a:r>
              <a:rPr lang="es-CL" dirty="0" smtClean="0"/>
              <a:t>-NCL (para aplicaciones declarativas NCL). y </a:t>
            </a:r>
            <a:r>
              <a:rPr lang="es-CL" dirty="0" err="1" smtClean="0"/>
              <a:t>Ginga</a:t>
            </a:r>
            <a:r>
              <a:rPr lang="es-CL" dirty="0" smtClean="0"/>
              <a:t>-J (para aplicaciones imperativas o procedurales Java)</a:t>
            </a:r>
          </a:p>
          <a:p>
            <a:endParaRPr lang="es-CL" dirty="0"/>
          </a:p>
        </p:txBody>
      </p:sp>
      <p:sp>
        <p:nvSpPr>
          <p:cNvPr id="4" name="3 Marcador de número de diapositiva"/>
          <p:cNvSpPr>
            <a:spLocks noGrp="1"/>
          </p:cNvSpPr>
          <p:nvPr>
            <p:ph type="sldNum" sz="quarter" idx="10"/>
          </p:nvPr>
        </p:nvSpPr>
        <p:spPr/>
        <p:txBody>
          <a:bodyPr/>
          <a:lstStyle/>
          <a:p>
            <a:fld id="{02AE91C2-9CE3-4292-B5DA-F64A19D1BFD3}" type="slidenum">
              <a:rPr lang="es-CL" smtClean="0"/>
              <a:t>12</a:t>
            </a:fld>
            <a:endParaRPr lang="es-CL"/>
          </a:p>
        </p:txBody>
      </p:sp>
    </p:spTree>
    <p:extLst>
      <p:ext uri="{BB962C8B-B14F-4D97-AF65-F5344CB8AC3E}">
        <p14:creationId xmlns:p14="http://schemas.microsoft.com/office/powerpoint/2010/main" val="288474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2AE91C2-9CE3-4292-B5DA-F64A19D1BFD3}" type="slidenum">
              <a:rPr lang="es-CL" smtClean="0"/>
              <a:t>13</a:t>
            </a:fld>
            <a:endParaRPr lang="es-CL"/>
          </a:p>
        </p:txBody>
      </p:sp>
    </p:spTree>
    <p:extLst>
      <p:ext uri="{BB962C8B-B14F-4D97-AF65-F5344CB8AC3E}">
        <p14:creationId xmlns:p14="http://schemas.microsoft.com/office/powerpoint/2010/main" val="372763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81747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12911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131544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313777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120237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31938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149562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363219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419227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329104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59D0C1-6A84-4E2D-BCE5-4856A68AD351}" type="datetimeFigureOut">
              <a:rPr lang="es-CL" smtClean="0"/>
              <a:t>15-01-2014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E7421EE-8F3C-4EA2-9F76-0A439AEF0768}" type="slidenum">
              <a:rPr lang="es-CL" smtClean="0"/>
              <a:t>‹Nº›</a:t>
            </a:fld>
            <a:endParaRPr lang="es-CL"/>
          </a:p>
        </p:txBody>
      </p:sp>
    </p:spTree>
    <p:extLst>
      <p:ext uri="{BB962C8B-B14F-4D97-AF65-F5344CB8AC3E}">
        <p14:creationId xmlns:p14="http://schemas.microsoft.com/office/powerpoint/2010/main" val="3294963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9D0C1-6A84-4E2D-BCE5-4856A68AD351}" type="datetimeFigureOut">
              <a:rPr lang="es-CL" smtClean="0"/>
              <a:t>15-01-2014</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421EE-8F3C-4EA2-9F76-0A439AEF0768}" type="slidenum">
              <a:rPr lang="es-CL" smtClean="0"/>
              <a:t>‹Nº›</a:t>
            </a:fld>
            <a:endParaRPr lang="es-CL"/>
          </a:p>
        </p:txBody>
      </p:sp>
    </p:spTree>
    <p:extLst>
      <p:ext uri="{BB962C8B-B14F-4D97-AF65-F5344CB8AC3E}">
        <p14:creationId xmlns:p14="http://schemas.microsoft.com/office/powerpoint/2010/main" val="119752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CL" sz="32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Actualización de datos desde carrusel en aplicaciones GINGA</a:t>
            </a:r>
          </a:p>
        </p:txBody>
      </p:sp>
      <p:sp>
        <p:nvSpPr>
          <p:cNvPr id="3" name="2 Subtítulo"/>
          <p:cNvSpPr>
            <a:spLocks noGrp="1"/>
          </p:cNvSpPr>
          <p:nvPr>
            <p:ph type="subTitle" idx="1"/>
          </p:nvPr>
        </p:nvSpPr>
        <p:spPr>
          <a:xfrm>
            <a:off x="1411560" y="4437112"/>
            <a:ext cx="6400800" cy="1752600"/>
          </a:xfrm>
        </p:spPr>
        <p:txBody>
          <a:bodyPr>
            <a:normAutofit/>
          </a:bodyPr>
          <a:lstStyle/>
          <a:p>
            <a:pPr>
              <a:lnSpc>
                <a:spcPts val="2400"/>
              </a:lnSpc>
            </a:pPr>
            <a:r>
              <a:rPr lang="es-CL" sz="1600" dirty="0" smtClean="0">
                <a:latin typeface="Verdana" panose="020B0604030504040204" pitchFamily="34" charset="0"/>
                <a:ea typeface="Verdana" panose="020B0604030504040204" pitchFamily="34" charset="0"/>
                <a:cs typeface="Verdana" panose="020B0604030504040204" pitchFamily="34" charset="0"/>
              </a:rPr>
              <a:t>Alumnos:</a:t>
            </a:r>
          </a:p>
          <a:p>
            <a:pPr>
              <a:lnSpc>
                <a:spcPts val="2400"/>
              </a:lnSpc>
            </a:pPr>
            <a:r>
              <a:rPr lang="es-CL" sz="1600" dirty="0" smtClean="0">
                <a:latin typeface="Verdana" panose="020B0604030504040204" pitchFamily="34" charset="0"/>
                <a:ea typeface="Verdana" panose="020B0604030504040204" pitchFamily="34" charset="0"/>
                <a:cs typeface="Verdana" panose="020B0604030504040204" pitchFamily="34" charset="0"/>
              </a:rPr>
              <a:t>Tania Espinoza Burdiles  -  Andrés Gómez González</a:t>
            </a:r>
          </a:p>
          <a:p>
            <a:r>
              <a:rPr lang="es-CL" sz="1600" dirty="0" smtClean="0">
                <a:latin typeface="Verdana" panose="020B0604030504040204" pitchFamily="34" charset="0"/>
                <a:ea typeface="Verdana" panose="020B0604030504040204" pitchFamily="34" charset="0"/>
                <a:cs typeface="Verdana" panose="020B0604030504040204" pitchFamily="34" charset="0"/>
              </a:rPr>
              <a:t>Profesor:</a:t>
            </a:r>
          </a:p>
          <a:p>
            <a:r>
              <a:rPr lang="es-CL" sz="1600" dirty="0" smtClean="0">
                <a:latin typeface="Verdana" panose="020B0604030504040204" pitchFamily="34" charset="0"/>
                <a:ea typeface="Verdana" panose="020B0604030504040204" pitchFamily="34" charset="0"/>
                <a:cs typeface="Verdana" panose="020B0604030504040204" pitchFamily="34" charset="0"/>
              </a:rPr>
              <a:t>Sr. Agustín González Vera</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260649"/>
            <a:ext cx="1795710" cy="912016"/>
          </a:xfrm>
          <a:prstGeom prst="rect">
            <a:avLst/>
          </a:prstGeom>
        </p:spPr>
      </p:pic>
    </p:spTree>
    <p:extLst>
      <p:ext uri="{BB962C8B-B14F-4D97-AF65-F5344CB8AC3E}">
        <p14:creationId xmlns:p14="http://schemas.microsoft.com/office/powerpoint/2010/main" val="222717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708920"/>
            <a:ext cx="8229600" cy="892696"/>
          </a:xfrm>
        </p:spPr>
        <p:txBody>
          <a:bodyPr/>
          <a:lstStyle/>
          <a:p>
            <a:pPr marL="0" indent="0" algn="ctr">
              <a:buNone/>
            </a:pPr>
            <a:r>
              <a:rPr lang="es-CL" dirty="0" smtClean="0">
                <a:effectLst>
                  <a:outerShdw blurRad="38100" dist="38100" dir="2700000" algn="tl">
                    <a:srgbClr val="000000">
                      <a:alpha val="43137"/>
                    </a:srgbClr>
                  </a:outerShdw>
                </a:effectLst>
              </a:rPr>
              <a:t>¿Qué es un comando de edición?</a:t>
            </a:r>
            <a:endParaRPr lang="es-C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5039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u="sng" dirty="0" err="1">
                <a:effectLst>
                  <a:outerShdw blurRad="38100" dist="38100" dir="2700000" algn="tl">
                    <a:srgbClr val="000000">
                      <a:alpha val="43137"/>
                    </a:srgbClr>
                  </a:outerShdw>
                </a:effectLst>
              </a:rPr>
              <a:t>Editing</a:t>
            </a:r>
            <a:r>
              <a:rPr lang="es-CL" u="sng" dirty="0">
                <a:effectLst>
                  <a:outerShdw blurRad="38100" dist="38100" dir="2700000" algn="tl">
                    <a:srgbClr val="000000">
                      <a:alpha val="43137"/>
                    </a:srgbClr>
                  </a:outerShdw>
                </a:effectLst>
              </a:rPr>
              <a:t> </a:t>
            </a:r>
            <a:r>
              <a:rPr lang="es-CL" u="sng" dirty="0" err="1">
                <a:effectLst>
                  <a:outerShdw blurRad="38100" dist="38100" dir="2700000" algn="tl">
                    <a:srgbClr val="000000">
                      <a:alpha val="43137"/>
                    </a:srgbClr>
                  </a:outerShdw>
                </a:effectLst>
              </a:rPr>
              <a:t>Commands</a:t>
            </a:r>
            <a:endParaRPr lang="es-CL" dirty="0"/>
          </a:p>
        </p:txBody>
      </p:sp>
      <p:sp>
        <p:nvSpPr>
          <p:cNvPr id="3" name="2 Marcador de contenido"/>
          <p:cNvSpPr>
            <a:spLocks noGrp="1"/>
          </p:cNvSpPr>
          <p:nvPr>
            <p:ph idx="1"/>
          </p:nvPr>
        </p:nvSpPr>
        <p:spPr/>
        <p:txBody>
          <a:bodyPr>
            <a:normAutofit/>
          </a:bodyPr>
          <a:lstStyle/>
          <a:p>
            <a:pPr algn="just"/>
            <a:r>
              <a:rPr lang="es-CL" dirty="0" smtClean="0"/>
              <a:t>Son comandos que </a:t>
            </a:r>
            <a:r>
              <a:rPr lang="es-CL" dirty="0"/>
              <a:t>pueden crear y modificar documentos NCL en el transcurso del tiempo de exhibición</a:t>
            </a:r>
            <a:r>
              <a:rPr lang="es-CL" dirty="0" smtClean="0"/>
              <a:t>.</a:t>
            </a:r>
          </a:p>
          <a:p>
            <a:pPr algn="just"/>
            <a:r>
              <a:rPr lang="es-CL" dirty="0" smtClean="0"/>
              <a:t>Estos pueden ser enviados por la red </a:t>
            </a:r>
          </a:p>
          <a:p>
            <a:pPr algn="just"/>
            <a:r>
              <a:rPr lang="es-CL" dirty="0" smtClean="0"/>
              <a:t>El </a:t>
            </a:r>
            <a:r>
              <a:rPr lang="es-CL" dirty="0"/>
              <a:t>DSM-CC (Digital Storage Media – </a:t>
            </a:r>
            <a:r>
              <a:rPr lang="es-CL" dirty="0" err="1"/>
              <a:t>Command</a:t>
            </a:r>
            <a:r>
              <a:rPr lang="es-CL" dirty="0"/>
              <a:t> and Control) es adoptado </a:t>
            </a:r>
            <a:r>
              <a:rPr lang="es-CL" dirty="0" smtClean="0"/>
              <a:t>en </a:t>
            </a:r>
            <a:r>
              <a:rPr lang="es-CL" dirty="0" err="1" smtClean="0"/>
              <a:t>Ginga</a:t>
            </a:r>
            <a:r>
              <a:rPr lang="es-CL" dirty="0" smtClean="0"/>
              <a:t> </a:t>
            </a:r>
            <a:r>
              <a:rPr lang="es-CL" dirty="0"/>
              <a:t>para el acarreo de </a:t>
            </a:r>
            <a:r>
              <a:rPr lang="es-CL" b="1" dirty="0"/>
              <a:t>comandos de edición </a:t>
            </a:r>
            <a:r>
              <a:rPr lang="es-CL" dirty="0"/>
              <a:t>en un flujo elemental de </a:t>
            </a:r>
            <a:r>
              <a:rPr lang="es-CL" dirty="0" smtClean="0"/>
              <a:t>MPEG-2 TS </a:t>
            </a:r>
            <a:r>
              <a:rPr lang="es-CL" dirty="0"/>
              <a:t>(</a:t>
            </a:r>
            <a:r>
              <a:rPr lang="es-CL" dirty="0" err="1"/>
              <a:t>Transport</a:t>
            </a:r>
            <a:r>
              <a:rPr lang="es-CL" dirty="0"/>
              <a:t> </a:t>
            </a:r>
            <a:r>
              <a:rPr lang="es-CL" dirty="0" err="1"/>
              <a:t>Stream</a:t>
            </a:r>
            <a:r>
              <a:rPr lang="es-CL" dirty="0"/>
              <a:t>)</a:t>
            </a:r>
          </a:p>
        </p:txBody>
      </p:sp>
    </p:spTree>
    <p:extLst>
      <p:ext uri="{BB962C8B-B14F-4D97-AF65-F5344CB8AC3E}">
        <p14:creationId xmlns:p14="http://schemas.microsoft.com/office/powerpoint/2010/main" val="1093845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Estructura lógica de GINGA</a:t>
            </a:r>
            <a:endParaRPr lang="es-CL" sz="3200"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9967" y="1700808"/>
            <a:ext cx="6493109" cy="31304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basegin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10" y="5157192"/>
            <a:ext cx="8963025"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87945590"/>
              </p:ext>
            </p:extLst>
          </p:nvPr>
        </p:nvGraphicFramePr>
        <p:xfrm>
          <a:off x="395536" y="1600200"/>
          <a:ext cx="8291264"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a:spLocks noGrp="1"/>
          </p:cNvSpPr>
          <p:nvPr>
            <p:ph type="title"/>
          </p:nvPr>
        </p:nvSpPr>
        <p:spPr/>
        <p:txBody>
          <a:bodyPr>
            <a:normAutofit/>
          </a:bodyPr>
          <a:lstStyle/>
          <a:p>
            <a:r>
              <a:rPr lang="es-CL" sz="3200" u="sng"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Elementos principales de GINGA-NCL</a:t>
            </a:r>
            <a:endParaRPr lang="es-CL" sz="3200"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603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600" u="sng" dirty="0" err="1" smtClean="0">
                <a:effectLst>
                  <a:outerShdw blurRad="38100" dist="38100" dir="2700000" algn="tl">
                    <a:srgbClr val="000000">
                      <a:alpha val="43137"/>
                    </a:srgbClr>
                  </a:outerShdw>
                </a:effectLst>
              </a:rPr>
              <a:t>Editing</a:t>
            </a:r>
            <a:r>
              <a:rPr lang="es-CL" sz="3600" u="sng" dirty="0" smtClean="0">
                <a:effectLst>
                  <a:outerShdw blurRad="38100" dist="38100" dir="2700000" algn="tl">
                    <a:srgbClr val="000000">
                      <a:alpha val="43137"/>
                    </a:srgbClr>
                  </a:outerShdw>
                </a:effectLst>
              </a:rPr>
              <a:t> </a:t>
            </a:r>
            <a:r>
              <a:rPr lang="es-CL" sz="3600" u="sng" dirty="0" err="1" smtClean="0">
                <a:effectLst>
                  <a:outerShdw blurRad="38100" dist="38100" dir="2700000" algn="tl">
                    <a:srgbClr val="000000">
                      <a:alpha val="43137"/>
                    </a:srgbClr>
                  </a:outerShdw>
                </a:effectLst>
              </a:rPr>
              <a:t>Commands</a:t>
            </a:r>
            <a:endParaRPr lang="es-CL" sz="3600" u="sng"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53820869"/>
              </p:ext>
            </p:extLst>
          </p:nvPr>
        </p:nvGraphicFramePr>
        <p:xfrm>
          <a:off x="611560" y="1412776"/>
          <a:ext cx="7941568" cy="4637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40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Descriptor de evento</a:t>
            </a:r>
            <a:endParaRPr lang="es-CL" dirty="0"/>
          </a:p>
        </p:txBody>
      </p:sp>
      <p:sp>
        <p:nvSpPr>
          <p:cNvPr id="3" name="2 Marcador de contenido"/>
          <p:cNvSpPr>
            <a:spLocks noGrp="1"/>
          </p:cNvSpPr>
          <p:nvPr>
            <p:ph idx="1"/>
          </p:nvPr>
        </p:nvSpPr>
        <p:spPr/>
        <p:txBody>
          <a:bodyPr/>
          <a:lstStyle/>
          <a:p>
            <a:pPr algn="just"/>
            <a:r>
              <a:rPr lang="es-CL" dirty="0"/>
              <a:t>Los </a:t>
            </a:r>
            <a:r>
              <a:rPr lang="es-CL" b="1" dirty="0"/>
              <a:t>comandos de edición NCL </a:t>
            </a:r>
            <a:r>
              <a:rPr lang="es-CL" dirty="0"/>
              <a:t>son desarrollados en una estructura llamada descriptor de evento. </a:t>
            </a:r>
            <a:endParaRPr lang="es-CL" dirty="0" smtClean="0"/>
          </a:p>
          <a:p>
            <a:pPr algn="just"/>
            <a:r>
              <a:rPr lang="es-CL" dirty="0"/>
              <a:t>Cada descriptor de evento (de edición) tiene una estructura compuesta básicamente por un id, una referencia de tiempo y un campo de datos privados. </a:t>
            </a:r>
          </a:p>
        </p:txBody>
      </p:sp>
    </p:spTree>
    <p:extLst>
      <p:ext uri="{BB962C8B-B14F-4D97-AF65-F5344CB8AC3E}">
        <p14:creationId xmlns:p14="http://schemas.microsoft.com/office/powerpoint/2010/main" val="353617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Estructura descriptor de evento</a:t>
            </a:r>
            <a:endParaRPr lang="es-CL" dirty="0"/>
          </a:p>
        </p:txBody>
      </p:sp>
      <p:pic>
        <p:nvPicPr>
          <p:cNvPr id="4" name="Picture 1"/>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03648" y="1988840"/>
            <a:ext cx="6192688" cy="3744416"/>
          </a:xfrm>
          <a:prstGeom prst="rect">
            <a:avLst/>
          </a:prstGeom>
        </p:spPr>
      </p:pic>
    </p:spTree>
    <p:extLst>
      <p:ext uri="{BB962C8B-B14F-4D97-AF65-F5344CB8AC3E}">
        <p14:creationId xmlns:p14="http://schemas.microsoft.com/office/powerpoint/2010/main" val="1613323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02" y="188640"/>
            <a:ext cx="4251366" cy="1143000"/>
          </a:xfrm>
        </p:spPr>
        <p:txBody>
          <a:bodyPr>
            <a:normAutofit fontScale="90000"/>
          </a:bodyPr>
          <a:lstStyle/>
          <a:p>
            <a:r>
              <a:rPr lang="es-CL" dirty="0" smtClean="0"/>
              <a:t>COMANDOS DE EDICIÓN</a:t>
            </a:r>
            <a:endParaRPr lang="es-C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3148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624"/>
            <a:ext cx="435292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841" y="5513115"/>
            <a:ext cx="4248150" cy="125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033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EJEMPLO DE COMANDO DE EDICION NCL</a:t>
            </a:r>
            <a:endParaRPr lang="es-CL" dirty="0"/>
          </a:p>
        </p:txBody>
      </p:sp>
      <p:sp>
        <p:nvSpPr>
          <p:cNvPr id="3" name="2 Marcador de contenido"/>
          <p:cNvSpPr>
            <a:spLocks noGrp="1"/>
          </p:cNvSpPr>
          <p:nvPr>
            <p:ph idx="1"/>
          </p:nvPr>
        </p:nvSpPr>
        <p:spPr>
          <a:xfrm>
            <a:off x="457200" y="1600200"/>
            <a:ext cx="8229600" cy="4709119"/>
          </a:xfrm>
        </p:spPr>
        <p:txBody>
          <a:bodyPr>
            <a:noAutofit/>
          </a:bodyPr>
          <a:lstStyle/>
          <a:p>
            <a:pPr marL="0" indent="0">
              <a:buNone/>
            </a:pPr>
            <a:r>
              <a:rPr lang="pt-BR" sz="1900" u="sng" dirty="0" smtClean="0"/>
              <a:t>PASOS A SEGUIR:</a:t>
            </a:r>
          </a:p>
          <a:p>
            <a:pPr marL="0" indent="0">
              <a:buNone/>
            </a:pPr>
            <a:r>
              <a:rPr lang="pt-BR" sz="1900" dirty="0" smtClean="0"/>
              <a:t>1. </a:t>
            </a:r>
            <a:r>
              <a:rPr lang="pt-BR" sz="1900" dirty="0"/>
              <a:t>Abrir </a:t>
            </a:r>
            <a:r>
              <a:rPr lang="pt-BR" sz="1900" dirty="0" smtClean="0"/>
              <a:t>una </a:t>
            </a:r>
            <a:r>
              <a:rPr lang="pt-BR" sz="1900" dirty="0"/>
              <a:t>base privada. </a:t>
            </a:r>
          </a:p>
          <a:p>
            <a:pPr marL="0" indent="0">
              <a:buNone/>
            </a:pPr>
            <a:r>
              <a:rPr lang="pt-BR" sz="1900" dirty="0"/>
              <a:t>2. </a:t>
            </a:r>
            <a:r>
              <a:rPr lang="pt-BR" sz="1900" dirty="0" err="1" smtClean="0"/>
              <a:t>Activar</a:t>
            </a:r>
            <a:r>
              <a:rPr lang="pt-BR" sz="1900" dirty="0" smtClean="0"/>
              <a:t> una </a:t>
            </a:r>
            <a:r>
              <a:rPr lang="pt-BR" sz="1900" dirty="0"/>
              <a:t>base privada </a:t>
            </a:r>
            <a:r>
              <a:rPr lang="pt-BR" sz="1900" dirty="0" err="1" smtClean="0"/>
              <a:t>abierta</a:t>
            </a:r>
            <a:r>
              <a:rPr lang="pt-BR" sz="1900" dirty="0"/>
              <a:t>. </a:t>
            </a:r>
          </a:p>
          <a:p>
            <a:pPr marL="0" indent="0">
              <a:buNone/>
            </a:pPr>
            <a:r>
              <a:rPr lang="pt-BR" sz="1900" dirty="0"/>
              <a:t>3. </a:t>
            </a:r>
            <a:r>
              <a:rPr lang="pt-BR" sz="1900" dirty="0" smtClean="0"/>
              <a:t>Agregar </a:t>
            </a:r>
            <a:r>
              <a:rPr lang="pt-BR" sz="1900" dirty="0" err="1" smtClean="0"/>
              <a:t>un</a:t>
            </a:r>
            <a:r>
              <a:rPr lang="pt-BR" sz="1900" dirty="0" smtClean="0"/>
              <a:t> </a:t>
            </a:r>
            <a:r>
              <a:rPr lang="pt-BR" sz="1900" dirty="0"/>
              <a:t>documento </a:t>
            </a:r>
            <a:r>
              <a:rPr lang="pt-BR" sz="1900" dirty="0" smtClean="0"/>
              <a:t>a </a:t>
            </a:r>
            <a:r>
              <a:rPr lang="pt-BR" sz="1900" dirty="0" err="1" smtClean="0"/>
              <a:t>la</a:t>
            </a:r>
            <a:r>
              <a:rPr lang="pt-BR" sz="1900" dirty="0" smtClean="0"/>
              <a:t> base </a:t>
            </a:r>
            <a:r>
              <a:rPr lang="pt-BR" sz="1900" dirty="0"/>
              <a:t>privada </a:t>
            </a:r>
            <a:r>
              <a:rPr lang="pt-BR" sz="1900" dirty="0" err="1" smtClean="0"/>
              <a:t>abierta</a:t>
            </a:r>
            <a:r>
              <a:rPr lang="pt-BR" sz="1900" dirty="0"/>
              <a:t>. </a:t>
            </a:r>
          </a:p>
          <a:p>
            <a:pPr marL="0" indent="0">
              <a:buNone/>
            </a:pPr>
            <a:r>
              <a:rPr lang="pt-BR" sz="1900" dirty="0"/>
              <a:t>4. Iniciar a </a:t>
            </a:r>
            <a:r>
              <a:rPr lang="pt-BR" sz="1900" dirty="0" err="1" smtClean="0"/>
              <a:t>exhibición</a:t>
            </a:r>
            <a:r>
              <a:rPr lang="pt-BR" sz="1900" dirty="0" smtClean="0"/>
              <a:t> </a:t>
            </a:r>
            <a:r>
              <a:rPr lang="pt-BR" sz="1900" dirty="0" err="1" smtClean="0"/>
              <a:t>del</a:t>
            </a:r>
            <a:r>
              <a:rPr lang="pt-BR" sz="1900" dirty="0" smtClean="0"/>
              <a:t> </a:t>
            </a:r>
            <a:r>
              <a:rPr lang="pt-BR" sz="1900" dirty="0"/>
              <a:t>documento </a:t>
            </a:r>
            <a:r>
              <a:rPr lang="pt-BR" sz="1900" dirty="0" smtClean="0"/>
              <a:t>insertado. </a:t>
            </a:r>
          </a:p>
          <a:p>
            <a:pPr marL="0" indent="0">
              <a:buNone/>
            </a:pPr>
            <a:r>
              <a:rPr lang="pt-BR" sz="1900" dirty="0" smtClean="0"/>
              <a:t>5</a:t>
            </a:r>
            <a:r>
              <a:rPr lang="pt-BR" sz="1900" dirty="0"/>
              <a:t>. </a:t>
            </a:r>
            <a:r>
              <a:rPr lang="pt-BR" sz="1900" dirty="0" smtClean="0"/>
              <a:t>Agregar una </a:t>
            </a:r>
            <a:r>
              <a:rPr lang="pt-BR" sz="1900" dirty="0" err="1" smtClean="0"/>
              <a:t>región</a:t>
            </a:r>
            <a:r>
              <a:rPr lang="pt-BR" sz="1900" dirty="0" smtClean="0"/>
              <a:t> a una base de </a:t>
            </a:r>
            <a:r>
              <a:rPr lang="pt-BR" sz="1900" dirty="0" err="1" smtClean="0"/>
              <a:t>regiones</a:t>
            </a:r>
            <a:r>
              <a:rPr lang="pt-BR" sz="1900" dirty="0" smtClean="0"/>
              <a:t>  </a:t>
            </a:r>
            <a:r>
              <a:rPr lang="pt-BR" sz="1900" dirty="0" err="1" smtClean="0"/>
              <a:t>del</a:t>
            </a:r>
            <a:r>
              <a:rPr lang="pt-BR" sz="1900" dirty="0" smtClean="0"/>
              <a:t> documento y </a:t>
            </a:r>
            <a:r>
              <a:rPr lang="pt-BR" sz="1900" dirty="0" err="1" smtClean="0"/>
              <a:t>enseguida</a:t>
            </a:r>
            <a:r>
              <a:rPr lang="pt-BR" sz="1900" dirty="0" smtClean="0"/>
              <a:t> </a:t>
            </a:r>
            <a:r>
              <a:rPr lang="pt-BR" sz="1900" dirty="0" err="1" smtClean="0"/>
              <a:t>borrarla</a:t>
            </a:r>
            <a:r>
              <a:rPr lang="pt-BR" sz="1900" dirty="0" smtClean="0"/>
              <a:t>.</a:t>
            </a:r>
            <a:endParaRPr lang="pt-BR" sz="1900" dirty="0"/>
          </a:p>
          <a:p>
            <a:pPr marL="0" indent="0">
              <a:buNone/>
            </a:pPr>
            <a:r>
              <a:rPr lang="pt-BR" sz="1900" dirty="0"/>
              <a:t>6. </a:t>
            </a:r>
            <a:r>
              <a:rPr lang="pt-BR" sz="1900" dirty="0" smtClean="0"/>
              <a:t>Agregar una </a:t>
            </a:r>
            <a:r>
              <a:rPr lang="pt-BR" sz="1900" dirty="0" err="1" smtClean="0"/>
              <a:t>interfaz</a:t>
            </a:r>
            <a:r>
              <a:rPr lang="pt-BR" sz="1900" dirty="0" smtClean="0"/>
              <a:t> (</a:t>
            </a:r>
            <a:r>
              <a:rPr lang="pt-BR" sz="1900" dirty="0" err="1" smtClean="0"/>
              <a:t>ancla</a:t>
            </a:r>
            <a:r>
              <a:rPr lang="pt-BR" sz="1900" dirty="0" smtClean="0"/>
              <a:t> de </a:t>
            </a:r>
            <a:r>
              <a:rPr lang="pt-BR" sz="1900" dirty="0" err="1" smtClean="0"/>
              <a:t>contenido</a:t>
            </a:r>
            <a:r>
              <a:rPr lang="pt-BR" sz="1900" dirty="0" smtClean="0"/>
              <a:t>) a </a:t>
            </a:r>
            <a:r>
              <a:rPr lang="pt-BR" sz="1900" dirty="0" err="1" smtClean="0"/>
              <a:t>un</a:t>
            </a:r>
            <a:r>
              <a:rPr lang="pt-BR" sz="1900" dirty="0" smtClean="0"/>
              <a:t> objeto </a:t>
            </a:r>
            <a:r>
              <a:rPr lang="pt-BR" sz="1900" dirty="0" err="1" smtClean="0"/>
              <a:t>del</a:t>
            </a:r>
            <a:r>
              <a:rPr lang="pt-BR" sz="1900" dirty="0" smtClean="0"/>
              <a:t> documento</a:t>
            </a:r>
            <a:r>
              <a:rPr lang="pt-BR" sz="1900" dirty="0"/>
              <a:t>. </a:t>
            </a:r>
          </a:p>
          <a:p>
            <a:pPr marL="0" indent="0">
              <a:buNone/>
            </a:pPr>
            <a:r>
              <a:rPr lang="pt-BR" sz="1900" dirty="0"/>
              <a:t>7. </a:t>
            </a:r>
            <a:r>
              <a:rPr lang="pt-BR" sz="1900" dirty="0" smtClean="0"/>
              <a:t>Agregar </a:t>
            </a:r>
            <a:r>
              <a:rPr lang="pt-BR" sz="1900" dirty="0" err="1" smtClean="0"/>
              <a:t>un</a:t>
            </a:r>
            <a:r>
              <a:rPr lang="pt-BR" sz="1900" dirty="0" smtClean="0"/>
              <a:t> </a:t>
            </a:r>
            <a:r>
              <a:rPr lang="pt-BR" sz="1900" dirty="0" err="1" smtClean="0"/>
              <a:t>nuevo</a:t>
            </a:r>
            <a:r>
              <a:rPr lang="pt-BR" sz="1900" dirty="0" smtClean="0"/>
              <a:t> objeto al </a:t>
            </a:r>
            <a:r>
              <a:rPr lang="pt-BR" sz="1900" dirty="0"/>
              <a:t>documento. </a:t>
            </a:r>
          </a:p>
          <a:p>
            <a:pPr marL="0" indent="0">
              <a:buNone/>
            </a:pPr>
            <a:r>
              <a:rPr lang="pt-BR" sz="1900" dirty="0"/>
              <a:t>8. </a:t>
            </a:r>
            <a:r>
              <a:rPr lang="es-CL" sz="1900" dirty="0"/>
              <a:t>Añadir un enlace que conecta la nueva interfaz añadido al nuevo objeto añadido</a:t>
            </a:r>
            <a:r>
              <a:rPr lang="es-CL" sz="1900" dirty="0" smtClean="0"/>
              <a:t>.</a:t>
            </a:r>
          </a:p>
          <a:p>
            <a:pPr marL="0" indent="0">
              <a:buNone/>
            </a:pPr>
            <a:r>
              <a:rPr lang="pt-BR" sz="1900" dirty="0" smtClean="0"/>
              <a:t>9</a:t>
            </a:r>
            <a:r>
              <a:rPr lang="pt-BR" sz="1900" dirty="0"/>
              <a:t>. </a:t>
            </a:r>
            <a:r>
              <a:rPr lang="pt-BR" sz="1900" dirty="0" err="1" smtClean="0"/>
              <a:t>Detener</a:t>
            </a:r>
            <a:r>
              <a:rPr lang="pt-BR" sz="1900" dirty="0" smtClean="0"/>
              <a:t> </a:t>
            </a:r>
            <a:r>
              <a:rPr lang="pt-BR" sz="1900" dirty="0" err="1" smtClean="0"/>
              <a:t>la</a:t>
            </a:r>
            <a:r>
              <a:rPr lang="pt-BR" sz="1900" dirty="0" smtClean="0"/>
              <a:t> </a:t>
            </a:r>
            <a:r>
              <a:rPr lang="pt-BR" sz="1900" dirty="0" err="1" smtClean="0"/>
              <a:t>exhibición</a:t>
            </a:r>
            <a:r>
              <a:rPr lang="pt-BR" sz="1900" dirty="0" smtClean="0"/>
              <a:t> </a:t>
            </a:r>
            <a:r>
              <a:rPr lang="pt-BR" sz="1900" dirty="0" err="1" smtClean="0"/>
              <a:t>del</a:t>
            </a:r>
            <a:r>
              <a:rPr lang="pt-BR" sz="1900" dirty="0" smtClean="0"/>
              <a:t> documento. </a:t>
            </a:r>
            <a:endParaRPr lang="pt-BR" sz="1900" dirty="0"/>
          </a:p>
          <a:p>
            <a:pPr marL="0" indent="0">
              <a:buNone/>
            </a:pPr>
            <a:r>
              <a:rPr lang="es-CL" sz="1900" dirty="0"/>
              <a:t>10. </a:t>
            </a:r>
            <a:r>
              <a:rPr lang="es-CL" sz="1900" dirty="0" smtClean="0"/>
              <a:t>Guardar el </a:t>
            </a:r>
            <a:r>
              <a:rPr lang="es-CL" sz="1900" dirty="0"/>
              <a:t>documento. </a:t>
            </a:r>
          </a:p>
          <a:p>
            <a:pPr marL="0" indent="0">
              <a:buNone/>
            </a:pPr>
            <a:r>
              <a:rPr lang="es-CL" sz="1900" dirty="0"/>
              <a:t>11. </a:t>
            </a:r>
            <a:r>
              <a:rPr lang="es-CL" sz="1900" dirty="0" smtClean="0"/>
              <a:t>Cerrar la base privada.</a:t>
            </a:r>
            <a:endParaRPr lang="es-CL" sz="1900" dirty="0"/>
          </a:p>
        </p:txBody>
      </p:sp>
    </p:spTree>
    <p:extLst>
      <p:ext uri="{BB962C8B-B14F-4D97-AF65-F5344CB8AC3E}">
        <p14:creationId xmlns:p14="http://schemas.microsoft.com/office/powerpoint/2010/main" val="2053804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dirty="0"/>
              <a:t>1. Abrir una base privada. </a:t>
            </a:r>
            <a:endParaRPr lang="es-CL" dirty="0"/>
          </a:p>
        </p:txBody>
      </p:sp>
      <p:sp>
        <p:nvSpPr>
          <p:cNvPr id="3" name="2 Marcador de contenido"/>
          <p:cNvSpPr>
            <a:spLocks noGrp="1"/>
          </p:cNvSpPr>
          <p:nvPr>
            <p:ph idx="1"/>
          </p:nvPr>
        </p:nvSpPr>
        <p:spPr>
          <a:xfrm>
            <a:off x="457200" y="2564904"/>
            <a:ext cx="8229600" cy="3561259"/>
          </a:xfrm>
        </p:spPr>
        <p:txBody>
          <a:bodyPr/>
          <a:lstStyle/>
          <a:p>
            <a:pPr marL="0" indent="0" algn="ctr">
              <a:buNone/>
            </a:pP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68625"/>
            <a:ext cx="7064519" cy="343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07415" y="1556792"/>
            <a:ext cx="799288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spcBef>
                <a:spcPct val="20000"/>
              </a:spcBef>
            </a:pPr>
            <a:r>
              <a:rPr lang="es-CL" sz="3200" dirty="0" err="1">
                <a:solidFill>
                  <a:srgbClr val="000000"/>
                </a:solidFill>
                <a:latin typeface="Courier New"/>
              </a:rPr>
              <a:t>openBase</a:t>
            </a:r>
            <a:r>
              <a:rPr lang="es-CL" sz="3200" dirty="0">
                <a:solidFill>
                  <a:srgbClr val="000000"/>
                </a:solidFill>
                <a:latin typeface="Courier New"/>
              </a:rPr>
              <a:t> (</a:t>
            </a:r>
            <a:r>
              <a:rPr lang="es-CL" sz="3200" dirty="0" err="1">
                <a:solidFill>
                  <a:srgbClr val="000000"/>
                </a:solidFill>
                <a:latin typeface="Courier New"/>
              </a:rPr>
              <a:t>baseId</a:t>
            </a:r>
            <a:r>
              <a:rPr lang="es-CL" sz="3200" dirty="0">
                <a:solidFill>
                  <a:srgbClr val="000000"/>
                </a:solidFill>
                <a:latin typeface="Courier New"/>
              </a:rPr>
              <a:t>=″TV GINGA″) </a:t>
            </a:r>
          </a:p>
        </p:txBody>
      </p:sp>
    </p:spTree>
    <p:extLst>
      <p:ext uri="{BB962C8B-B14F-4D97-AF65-F5344CB8AC3E}">
        <p14:creationId xmlns:p14="http://schemas.microsoft.com/office/powerpoint/2010/main" val="153873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666" y="260648"/>
            <a:ext cx="8229600" cy="1143000"/>
          </a:xfrm>
        </p:spPr>
        <p:txBody>
          <a:bodyPr>
            <a:normAutofit fontScale="90000"/>
          </a:bodyPr>
          <a:lstStyle/>
          <a:p>
            <a:r>
              <a:rPr lang="es-CL" sz="3600" u="sng" dirty="0" smtClean="0">
                <a:effectLst>
                  <a:outerShdw blurRad="38100" dist="38100" dir="2700000" algn="tl">
                    <a:srgbClr val="000000">
                      <a:alpha val="43137"/>
                    </a:srgbClr>
                  </a:outerShdw>
                </a:effectLst>
              </a:rPr>
              <a:t>Vías de transmisión de comandos de edición</a:t>
            </a:r>
            <a:endParaRPr lang="es-CL" sz="3600" u="sng" dirty="0">
              <a:effectLst>
                <a:outerShdw blurRad="38100" dist="38100" dir="2700000" algn="tl">
                  <a:srgbClr val="000000">
                    <a:alpha val="43137"/>
                  </a:srgbClr>
                </a:outerShdw>
              </a:effectLst>
            </a:endParaRPr>
          </a:p>
        </p:txBody>
      </p:sp>
      <p:sp>
        <p:nvSpPr>
          <p:cNvPr id="11" name="10 Marcador de contenido"/>
          <p:cNvSpPr>
            <a:spLocks noGrp="1"/>
          </p:cNvSpPr>
          <p:nvPr>
            <p:ph idx="1"/>
          </p:nvPr>
        </p:nvSpPr>
        <p:spPr/>
        <p:txBody>
          <a:bodyPr/>
          <a:lstStyle/>
          <a:p>
            <a:pPr marL="514350" indent="-514350">
              <a:buFont typeface="+mj-lt"/>
              <a:buAutoNum type="arabicPeriod"/>
            </a:pPr>
            <a:r>
              <a:rPr lang="es-CL" dirty="0" smtClean="0"/>
              <a:t>Pueden ser transmitidos en un ambiente de TV digital terrestre, mediante el canal de difusión.</a:t>
            </a:r>
          </a:p>
          <a:p>
            <a:pPr marL="914400" lvl="1" indent="-514350"/>
            <a:r>
              <a:rPr lang="es-CL" dirty="0" smtClean="0"/>
              <a:t>Se usa protocolo DSM-CC</a:t>
            </a:r>
          </a:p>
          <a:p>
            <a:pPr marL="514350" indent="-514350">
              <a:buFont typeface="+mj-lt"/>
              <a:buAutoNum type="arabicPeriod"/>
            </a:pPr>
            <a:r>
              <a:rPr lang="es-CL" dirty="0" smtClean="0"/>
              <a:t>Pueden ser transmitidos por el canal de interactividad (internet).</a:t>
            </a:r>
          </a:p>
          <a:p>
            <a:pPr marL="514350" indent="-514350">
              <a:buFont typeface="+mj-lt"/>
              <a:buAutoNum type="arabicPeriod"/>
            </a:pPr>
            <a:r>
              <a:rPr lang="es-CL" dirty="0" smtClean="0"/>
              <a:t>Existe la posibilidad de que el mismo usuario cargue los comandos de edición.</a:t>
            </a:r>
            <a:endParaRPr lang="es-CL" dirty="0"/>
          </a:p>
        </p:txBody>
      </p:sp>
    </p:spTree>
    <p:extLst>
      <p:ext uri="{BB962C8B-B14F-4D97-AF65-F5344CB8AC3E}">
        <p14:creationId xmlns:p14="http://schemas.microsoft.com/office/powerpoint/2010/main" val="364520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dirty="0"/>
              <a:t>2. </a:t>
            </a:r>
            <a:r>
              <a:rPr lang="pt-BR" dirty="0" err="1"/>
              <a:t>Activar</a:t>
            </a:r>
            <a:r>
              <a:rPr lang="pt-BR" dirty="0"/>
              <a:t> una base privada </a:t>
            </a:r>
            <a:r>
              <a:rPr lang="pt-BR" dirty="0" err="1"/>
              <a:t>abierta</a:t>
            </a:r>
            <a:r>
              <a:rPr lang="pt-BR" dirty="0"/>
              <a:t>. </a:t>
            </a:r>
            <a:endParaRPr lang="es-CL" dirty="0"/>
          </a:p>
        </p:txBody>
      </p:sp>
      <p:sp>
        <p:nvSpPr>
          <p:cNvPr id="3" name="2 Marcador de contenido"/>
          <p:cNvSpPr>
            <a:spLocks noGrp="1"/>
          </p:cNvSpPr>
          <p:nvPr>
            <p:ph idx="1"/>
          </p:nvPr>
        </p:nvSpPr>
        <p:spPr>
          <a:xfrm>
            <a:off x="457200" y="1700809"/>
            <a:ext cx="8229600" cy="720079"/>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es-CL" sz="2800" dirty="0" err="1">
                <a:solidFill>
                  <a:srgbClr val="000000"/>
                </a:solidFill>
                <a:latin typeface="Courier New"/>
              </a:rPr>
              <a:t>activateBase</a:t>
            </a:r>
            <a:r>
              <a:rPr lang="es-CL" sz="2800" dirty="0">
                <a:solidFill>
                  <a:srgbClr val="000000"/>
                </a:solidFill>
                <a:latin typeface="Courier New"/>
              </a:rPr>
              <a:t> (</a:t>
            </a:r>
            <a:r>
              <a:rPr lang="es-CL" sz="2800" dirty="0" err="1">
                <a:solidFill>
                  <a:srgbClr val="000000"/>
                </a:solidFill>
                <a:latin typeface="Courier New"/>
              </a:rPr>
              <a:t>baseId</a:t>
            </a:r>
            <a:r>
              <a:rPr lang="es-CL" sz="2800" dirty="0">
                <a:solidFill>
                  <a:srgbClr val="000000"/>
                </a:solidFill>
                <a:latin typeface="Courier New"/>
              </a:rPr>
              <a:t>=″TV GINGA″)</a:t>
            </a:r>
            <a:r>
              <a:rPr lang="es-CL" sz="3600" dirty="0">
                <a:solidFill>
                  <a:srgbClr val="000000"/>
                </a:solidFill>
                <a:latin typeface="Times New Roman"/>
              </a:rPr>
              <a:t>. </a:t>
            </a:r>
            <a:endParaRPr lang="es-CL" sz="2800" dirty="0"/>
          </a:p>
          <a:p>
            <a:pPr marL="0" indent="0" algn="ctr">
              <a:buNone/>
            </a:pPr>
            <a:endParaRPr lang="es-CL"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20" y="2564904"/>
            <a:ext cx="747448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944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pt-BR" dirty="0"/>
              <a:t>3. Agregar </a:t>
            </a:r>
            <a:r>
              <a:rPr lang="pt-BR" dirty="0" err="1"/>
              <a:t>un</a:t>
            </a:r>
            <a:r>
              <a:rPr lang="pt-BR" dirty="0"/>
              <a:t> documento a </a:t>
            </a:r>
            <a:r>
              <a:rPr lang="pt-BR" dirty="0" err="1"/>
              <a:t>la</a:t>
            </a:r>
            <a:r>
              <a:rPr lang="pt-BR" dirty="0"/>
              <a:t> base privada </a:t>
            </a:r>
            <a:r>
              <a:rPr lang="pt-BR" dirty="0" err="1"/>
              <a:t>abierta</a:t>
            </a:r>
            <a:r>
              <a:rPr lang="pt-BR" dirty="0"/>
              <a:t>. </a:t>
            </a:r>
            <a:endParaRPr lang="es-CL" dirty="0"/>
          </a:p>
        </p:txBody>
      </p:sp>
      <p:sp>
        <p:nvSpPr>
          <p:cNvPr id="3" name="2 Marcador de contenido"/>
          <p:cNvSpPr>
            <a:spLocks noGrp="1"/>
          </p:cNvSpPr>
          <p:nvPr>
            <p:ph idx="1"/>
          </p:nvPr>
        </p:nvSpPr>
        <p:spPr>
          <a:xfrm>
            <a:off x="457200" y="1600201"/>
            <a:ext cx="8229600" cy="1468759"/>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es-CL" sz="2800" dirty="0" err="1">
                <a:solidFill>
                  <a:srgbClr val="000000"/>
                </a:solidFill>
                <a:latin typeface="Courier New"/>
              </a:rPr>
              <a:t>addDocument</a:t>
            </a:r>
            <a:r>
              <a:rPr lang="es-CL" sz="2800" dirty="0">
                <a:solidFill>
                  <a:srgbClr val="000000"/>
                </a:solidFill>
                <a:latin typeface="Courier New"/>
              </a:rPr>
              <a:t> (</a:t>
            </a:r>
            <a:r>
              <a:rPr lang="es-CL" sz="2800" dirty="0" err="1">
                <a:solidFill>
                  <a:srgbClr val="000000"/>
                </a:solidFill>
                <a:latin typeface="Courier New"/>
              </a:rPr>
              <a:t>baseId</a:t>
            </a:r>
            <a:r>
              <a:rPr lang="es-CL" sz="2800" dirty="0">
                <a:solidFill>
                  <a:srgbClr val="000000"/>
                </a:solidFill>
                <a:latin typeface="Courier New"/>
              </a:rPr>
              <a:t>=″TV GINGA″, {</a:t>
            </a:r>
            <a:r>
              <a:rPr lang="es-CL" sz="2800" dirty="0" err="1">
                <a:solidFill>
                  <a:srgbClr val="000000"/>
                </a:solidFill>
                <a:latin typeface="Courier New"/>
              </a:rPr>
              <a:t>uri,id</a:t>
            </a:r>
            <a:r>
              <a:rPr lang="es-CL" sz="2800" dirty="0">
                <a:solidFill>
                  <a:srgbClr val="000000"/>
                </a:solidFill>
                <a:latin typeface="Courier New"/>
              </a:rPr>
              <a:t>}={″C:\</a:t>
            </a:r>
            <a:r>
              <a:rPr lang="es-CL" sz="2800" dirty="0" err="1">
                <a:solidFill>
                  <a:srgbClr val="000000"/>
                </a:solidFill>
                <a:latin typeface="Courier New"/>
              </a:rPr>
              <a:t>nclRepository</a:t>
            </a:r>
            <a:r>
              <a:rPr lang="es-CL" sz="2800" dirty="0">
                <a:solidFill>
                  <a:srgbClr val="000000"/>
                </a:solidFill>
                <a:latin typeface="Courier New"/>
              </a:rPr>
              <a:t>\</a:t>
            </a:r>
            <a:r>
              <a:rPr lang="es-CL" sz="2800" dirty="0" err="1">
                <a:solidFill>
                  <a:srgbClr val="000000"/>
                </a:solidFill>
                <a:latin typeface="Courier New"/>
              </a:rPr>
              <a:t>weather</a:t>
            </a:r>
            <a:r>
              <a:rPr lang="es-CL" sz="2800" dirty="0">
                <a:solidFill>
                  <a:srgbClr val="000000"/>
                </a:solidFill>
                <a:latin typeface="Courier New"/>
              </a:rPr>
              <a:t>″,″</a:t>
            </a:r>
            <a:r>
              <a:rPr lang="es-CL" sz="2800" dirty="0" smtClean="0">
                <a:solidFill>
                  <a:srgbClr val="000000"/>
                </a:solidFill>
                <a:latin typeface="Courier New"/>
              </a:rPr>
              <a:t>0x1</a:t>
            </a:r>
            <a:r>
              <a:rPr lang="es-CL" sz="2800" dirty="0">
                <a:solidFill>
                  <a:srgbClr val="000000"/>
                </a:solidFill>
                <a:latin typeface="Courier New"/>
              </a:rPr>
              <a:t>, 0x1, 0x2″}) </a:t>
            </a:r>
            <a:endParaRPr lang="es-CL" sz="2800" dirty="0" smtClean="0">
              <a:solidFill>
                <a:srgbClr val="000000"/>
              </a:solidFill>
              <a:latin typeface="Courier New"/>
            </a:endParaRPr>
          </a:p>
          <a:p>
            <a:pPr marL="0" indent="0">
              <a:buNone/>
            </a:pPr>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01008"/>
            <a:ext cx="3812856" cy="25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273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pt-BR" dirty="0"/>
              <a:t>4. Iniciar </a:t>
            </a:r>
            <a:r>
              <a:rPr lang="pt-BR" dirty="0" err="1"/>
              <a:t>l</a:t>
            </a:r>
            <a:r>
              <a:rPr lang="pt-BR" dirty="0" err="1" smtClean="0"/>
              <a:t>a</a:t>
            </a:r>
            <a:r>
              <a:rPr lang="pt-BR" dirty="0" smtClean="0"/>
              <a:t> </a:t>
            </a:r>
            <a:r>
              <a:rPr lang="pt-BR" dirty="0" err="1"/>
              <a:t>exhibición</a:t>
            </a:r>
            <a:r>
              <a:rPr lang="pt-BR" dirty="0"/>
              <a:t> </a:t>
            </a:r>
            <a:r>
              <a:rPr lang="pt-BR" dirty="0" err="1"/>
              <a:t>del</a:t>
            </a:r>
            <a:r>
              <a:rPr lang="pt-BR" dirty="0"/>
              <a:t> documento insertado. </a:t>
            </a:r>
            <a:endParaRPr lang="es-CL" dirty="0"/>
          </a:p>
        </p:txBody>
      </p:sp>
      <p:sp>
        <p:nvSpPr>
          <p:cNvPr id="3" name="2 Marcador de contenido"/>
          <p:cNvSpPr>
            <a:spLocks noGrp="1"/>
          </p:cNvSpPr>
          <p:nvPr>
            <p:ph idx="1"/>
          </p:nvPr>
        </p:nvSpPr>
        <p:spPr>
          <a:xfrm>
            <a:off x="395536" y="1628800"/>
            <a:ext cx="8229600" cy="146876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r>
              <a:rPr lang="es-CL" sz="2400" dirty="0" err="1">
                <a:solidFill>
                  <a:srgbClr val="000000"/>
                </a:solidFill>
                <a:latin typeface="Courier New"/>
              </a:rPr>
              <a:t>startDocument</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 </a:t>
            </a:r>
            <a:r>
              <a:rPr lang="es-CL" sz="2400" dirty="0" err="1">
                <a:solidFill>
                  <a:srgbClr val="000000"/>
                </a:solidFill>
                <a:latin typeface="Courier New"/>
              </a:rPr>
              <a:t>documentId</a:t>
            </a:r>
            <a:r>
              <a:rPr lang="es-CL" sz="2400" dirty="0">
                <a:solidFill>
                  <a:srgbClr val="000000"/>
                </a:solidFill>
                <a:latin typeface="Courier New"/>
              </a:rPr>
              <a:t>=″Jornal </a:t>
            </a:r>
            <a:r>
              <a:rPr lang="es-CL" sz="2400" dirty="0" err="1">
                <a:solidFill>
                  <a:srgbClr val="000000"/>
                </a:solidFill>
                <a:latin typeface="Courier New"/>
              </a:rPr>
              <a:t>Ginga</a:t>
            </a:r>
            <a:r>
              <a:rPr lang="es-CL" sz="2400" dirty="0">
                <a:solidFill>
                  <a:srgbClr val="000000"/>
                </a:solidFill>
                <a:latin typeface="Courier New"/>
              </a:rPr>
              <a:t>″, </a:t>
            </a:r>
            <a:r>
              <a:rPr lang="es-CL" sz="2400" dirty="0" err="1">
                <a:solidFill>
                  <a:srgbClr val="000000"/>
                </a:solidFill>
                <a:latin typeface="Courier New"/>
              </a:rPr>
              <a:t>interfaceId</a:t>
            </a:r>
            <a:r>
              <a:rPr lang="es-CL" sz="2400" dirty="0">
                <a:solidFill>
                  <a:srgbClr val="000000"/>
                </a:solidFill>
                <a:latin typeface="Courier New"/>
              </a:rPr>
              <a:t>=″porta″, offset=″0″, </a:t>
            </a:r>
            <a:r>
              <a:rPr lang="es-CL" sz="2400" dirty="0" err="1">
                <a:solidFill>
                  <a:srgbClr val="000000"/>
                </a:solidFill>
                <a:latin typeface="Courier New"/>
              </a:rPr>
              <a:t>nptTrigger</a:t>
            </a:r>
            <a:r>
              <a:rPr lang="es-CL" sz="2400" dirty="0">
                <a:solidFill>
                  <a:srgbClr val="000000"/>
                </a:solidFill>
                <a:latin typeface="Courier New"/>
              </a:rPr>
              <a:t>=″49″,nptBaseId=″</a:t>
            </a:r>
            <a:r>
              <a:rPr lang="es-CL" sz="2400" dirty="0" err="1">
                <a:solidFill>
                  <a:srgbClr val="000000"/>
                </a:solidFill>
                <a:latin typeface="Courier New"/>
              </a:rPr>
              <a:t>null</a:t>
            </a:r>
            <a:r>
              <a:rPr lang="es-CL" sz="2400" dirty="0">
                <a:solidFill>
                  <a:srgbClr val="000000"/>
                </a:solidFill>
                <a:latin typeface="Courier New"/>
              </a:rPr>
              <a:t>″) </a:t>
            </a:r>
            <a:endParaRPr lang="es-CL" sz="2400" dirty="0"/>
          </a:p>
        </p:txBody>
      </p:sp>
      <p:sp>
        <p:nvSpPr>
          <p:cNvPr id="6" name="1 Título"/>
          <p:cNvSpPr txBox="1">
            <a:spLocks/>
          </p:cNvSpPr>
          <p:nvPr/>
        </p:nvSpPr>
        <p:spPr>
          <a:xfrm>
            <a:off x="592225" y="357301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L" sz="4000" dirty="0"/>
          </a:p>
        </p:txBody>
      </p:sp>
      <p:sp>
        <p:nvSpPr>
          <p:cNvPr id="7" name="2 Marcador de contenido"/>
          <p:cNvSpPr txBox="1">
            <a:spLocks/>
          </p:cNvSpPr>
          <p:nvPr/>
        </p:nvSpPr>
        <p:spPr>
          <a:xfrm>
            <a:off x="562897" y="5157192"/>
            <a:ext cx="8229600" cy="14687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s-CL"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47161"/>
            <a:ext cx="6484258" cy="350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642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43000"/>
          </a:xfrm>
        </p:spPr>
        <p:txBody>
          <a:bodyPr>
            <a:noAutofit/>
          </a:bodyPr>
          <a:lstStyle/>
          <a:p>
            <a:r>
              <a:rPr lang="pt-BR" sz="3600" dirty="0"/>
              <a:t>5. Agregar una </a:t>
            </a:r>
            <a:r>
              <a:rPr lang="pt-BR" sz="3600" dirty="0" err="1"/>
              <a:t>región</a:t>
            </a:r>
            <a:r>
              <a:rPr lang="pt-BR" sz="3600" dirty="0"/>
              <a:t> a una base de </a:t>
            </a:r>
            <a:r>
              <a:rPr lang="pt-BR" sz="3600" dirty="0" err="1"/>
              <a:t>regiones</a:t>
            </a:r>
            <a:r>
              <a:rPr lang="pt-BR" sz="3600" dirty="0"/>
              <a:t>  </a:t>
            </a:r>
            <a:r>
              <a:rPr lang="pt-BR" sz="3600" dirty="0" err="1"/>
              <a:t>del</a:t>
            </a:r>
            <a:r>
              <a:rPr lang="pt-BR" sz="3600" dirty="0"/>
              <a:t> documento y </a:t>
            </a:r>
            <a:r>
              <a:rPr lang="pt-BR" sz="3600" dirty="0" err="1"/>
              <a:t>enseguida</a:t>
            </a:r>
            <a:r>
              <a:rPr lang="pt-BR" sz="3600" dirty="0"/>
              <a:t> </a:t>
            </a:r>
            <a:r>
              <a:rPr lang="pt-BR" sz="3600" dirty="0" err="1"/>
              <a:t>borrarla</a:t>
            </a:r>
            <a:r>
              <a:rPr lang="pt-BR" sz="3600" dirty="0" smtClean="0"/>
              <a:t>.</a:t>
            </a:r>
            <a:endParaRPr lang="es-CL" sz="3600" dirty="0"/>
          </a:p>
        </p:txBody>
      </p:sp>
      <p:sp>
        <p:nvSpPr>
          <p:cNvPr id="3" name="2 Marcador de contenido"/>
          <p:cNvSpPr>
            <a:spLocks noGrp="1"/>
          </p:cNvSpPr>
          <p:nvPr>
            <p:ph idx="1"/>
          </p:nvPr>
        </p:nvSpPr>
        <p:spPr>
          <a:xfrm>
            <a:off x="467544" y="1844825"/>
            <a:ext cx="8229600" cy="648071"/>
          </a:xfrm>
        </p:spPr>
        <p:txBody>
          <a:bodyPr>
            <a:normAutofit/>
          </a:bodyPr>
          <a:lstStyle/>
          <a:p>
            <a:pPr marL="0" indent="0">
              <a:buNone/>
            </a:pPr>
            <a:r>
              <a:rPr lang="es-CL" dirty="0" smtClean="0">
                <a:solidFill>
                  <a:srgbClr val="000000"/>
                </a:solidFill>
              </a:rPr>
              <a:t>AGREGAR:</a:t>
            </a:r>
          </a:p>
          <a:p>
            <a:pPr marL="0" indent="0">
              <a:buNone/>
            </a:pPr>
            <a:endParaRPr lang="es-CL" dirty="0" smtClean="0">
              <a:solidFill>
                <a:srgbClr val="000000"/>
              </a:solidFill>
              <a:latin typeface="Courier New"/>
            </a:endParaRPr>
          </a:p>
        </p:txBody>
      </p:sp>
      <p:sp>
        <p:nvSpPr>
          <p:cNvPr id="5" name="4 CuadroTexto"/>
          <p:cNvSpPr txBox="1"/>
          <p:nvPr/>
        </p:nvSpPr>
        <p:spPr>
          <a:xfrm>
            <a:off x="467544" y="2492896"/>
            <a:ext cx="8208912"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spcBef>
                <a:spcPct val="20000"/>
              </a:spcBef>
            </a:pPr>
            <a:r>
              <a:rPr lang="es-CL" sz="2000" dirty="0" err="1">
                <a:solidFill>
                  <a:srgbClr val="000000"/>
                </a:solidFill>
                <a:latin typeface="Courier New"/>
              </a:rPr>
              <a:t>addRegion</a:t>
            </a:r>
            <a:r>
              <a:rPr lang="es-CL" sz="2000" dirty="0">
                <a:solidFill>
                  <a:srgbClr val="000000"/>
                </a:solidFill>
                <a:latin typeface="Courier New"/>
              </a:rPr>
              <a:t> (</a:t>
            </a:r>
            <a:r>
              <a:rPr lang="es-CL" sz="2000" dirty="0" err="1">
                <a:solidFill>
                  <a:srgbClr val="000000"/>
                </a:solidFill>
                <a:latin typeface="Courier New"/>
              </a:rPr>
              <a:t>baseId</a:t>
            </a:r>
            <a:r>
              <a:rPr lang="es-CL" sz="2000" dirty="0">
                <a:solidFill>
                  <a:srgbClr val="000000"/>
                </a:solidFill>
                <a:latin typeface="Courier New"/>
              </a:rPr>
              <a:t>=″TV GINGA″, </a:t>
            </a:r>
            <a:r>
              <a:rPr lang="es-CL" sz="2000" dirty="0" err="1">
                <a:solidFill>
                  <a:srgbClr val="000000"/>
                </a:solidFill>
                <a:latin typeface="Courier New"/>
              </a:rPr>
              <a:t>documentId</a:t>
            </a:r>
            <a:r>
              <a:rPr lang="es-CL" sz="2000" dirty="0">
                <a:solidFill>
                  <a:srgbClr val="000000"/>
                </a:solidFill>
                <a:latin typeface="Courier New"/>
              </a:rPr>
              <a:t>=″Jornal </a:t>
            </a:r>
            <a:r>
              <a:rPr lang="es-CL" sz="2000" dirty="0" err="1">
                <a:solidFill>
                  <a:srgbClr val="000000"/>
                </a:solidFill>
                <a:latin typeface="Courier New"/>
              </a:rPr>
              <a:t>Ginga</a:t>
            </a:r>
            <a:r>
              <a:rPr lang="es-CL" sz="2000" dirty="0">
                <a:solidFill>
                  <a:srgbClr val="000000"/>
                </a:solidFill>
                <a:latin typeface="Courier New"/>
              </a:rPr>
              <a:t>″, </a:t>
            </a:r>
            <a:r>
              <a:rPr lang="es-CL" sz="2000" dirty="0" err="1">
                <a:solidFill>
                  <a:srgbClr val="000000"/>
                </a:solidFill>
                <a:latin typeface="Courier New"/>
              </a:rPr>
              <a:t>regionBaseId</a:t>
            </a:r>
            <a:r>
              <a:rPr lang="es-CL" sz="2000" dirty="0">
                <a:solidFill>
                  <a:srgbClr val="000000"/>
                </a:solidFill>
                <a:latin typeface="Courier New"/>
              </a:rPr>
              <a:t>=″</a:t>
            </a:r>
            <a:r>
              <a:rPr lang="es-CL" sz="2000" dirty="0" err="1">
                <a:solidFill>
                  <a:srgbClr val="000000"/>
                </a:solidFill>
                <a:latin typeface="Courier New"/>
              </a:rPr>
              <a:t>regBase</a:t>
            </a:r>
            <a:r>
              <a:rPr lang="es-CL" sz="2000" dirty="0">
                <a:solidFill>
                  <a:srgbClr val="000000"/>
                </a:solidFill>
                <a:latin typeface="Courier New"/>
              </a:rPr>
              <a:t>″, </a:t>
            </a:r>
            <a:r>
              <a:rPr lang="es-CL" sz="2000" dirty="0" err="1">
                <a:solidFill>
                  <a:srgbClr val="000000"/>
                </a:solidFill>
                <a:latin typeface="Courier New"/>
              </a:rPr>
              <a:t>regionId</a:t>
            </a:r>
            <a:r>
              <a:rPr lang="es-CL" sz="2000" dirty="0">
                <a:solidFill>
                  <a:srgbClr val="000000"/>
                </a:solidFill>
                <a:latin typeface="Courier New"/>
              </a:rPr>
              <a:t>=″</a:t>
            </a:r>
            <a:r>
              <a:rPr lang="es-CL" sz="2000" dirty="0" err="1">
                <a:solidFill>
                  <a:srgbClr val="000000"/>
                </a:solidFill>
                <a:latin typeface="Courier New"/>
              </a:rPr>
              <a:t>null</a:t>
            </a:r>
            <a:r>
              <a:rPr lang="es-CL" sz="2000" dirty="0">
                <a:solidFill>
                  <a:srgbClr val="000000"/>
                </a:solidFill>
                <a:latin typeface="Courier New"/>
              </a:rPr>
              <a:t>″, </a:t>
            </a:r>
            <a:r>
              <a:rPr lang="es-CL" sz="2000" dirty="0" err="1">
                <a:solidFill>
                  <a:srgbClr val="000000"/>
                </a:solidFill>
                <a:latin typeface="Courier New"/>
              </a:rPr>
              <a:t>xmlRegion</a:t>
            </a:r>
            <a:r>
              <a:rPr lang="es-CL" sz="2000" dirty="0">
                <a:solidFill>
                  <a:srgbClr val="000000"/>
                </a:solidFill>
                <a:latin typeface="Courier New"/>
              </a:rPr>
              <a:t>=″&lt;</a:t>
            </a:r>
            <a:r>
              <a:rPr lang="es-CL" sz="2000" dirty="0" err="1">
                <a:solidFill>
                  <a:srgbClr val="000000"/>
                </a:solidFill>
                <a:latin typeface="Courier New"/>
              </a:rPr>
              <a:t>region</a:t>
            </a:r>
            <a:r>
              <a:rPr lang="es-CL" sz="2000" dirty="0">
                <a:solidFill>
                  <a:srgbClr val="000000"/>
                </a:solidFill>
                <a:latin typeface="Courier New"/>
              </a:rPr>
              <a:t> id="</a:t>
            </a:r>
            <a:r>
              <a:rPr lang="es-CL" sz="2000" dirty="0" err="1">
                <a:solidFill>
                  <a:srgbClr val="000000"/>
                </a:solidFill>
                <a:latin typeface="Courier New"/>
              </a:rPr>
              <a:t>regiaoX</a:t>
            </a:r>
            <a:r>
              <a:rPr lang="es-CL" sz="2000" dirty="0">
                <a:solidFill>
                  <a:srgbClr val="000000"/>
                </a:solidFill>
                <a:latin typeface="Courier New"/>
              </a:rPr>
              <a:t>" </a:t>
            </a:r>
            <a:r>
              <a:rPr lang="es-CL" sz="2000" dirty="0" err="1">
                <a:solidFill>
                  <a:srgbClr val="000000"/>
                </a:solidFill>
                <a:latin typeface="Courier New"/>
              </a:rPr>
              <a:t>width</a:t>
            </a:r>
            <a:r>
              <a:rPr lang="es-CL" sz="2000" dirty="0">
                <a:solidFill>
                  <a:srgbClr val="000000"/>
                </a:solidFill>
                <a:latin typeface="Courier New"/>
              </a:rPr>
              <a:t>="100%" </a:t>
            </a:r>
            <a:r>
              <a:rPr lang="es-CL" sz="2000" dirty="0" err="1">
                <a:solidFill>
                  <a:srgbClr val="000000"/>
                </a:solidFill>
                <a:latin typeface="Courier New"/>
              </a:rPr>
              <a:t>height</a:t>
            </a:r>
            <a:r>
              <a:rPr lang="es-CL" sz="2000" dirty="0">
                <a:solidFill>
                  <a:srgbClr val="000000"/>
                </a:solidFill>
                <a:latin typeface="Courier New"/>
              </a:rPr>
              <a:t>="100%" </a:t>
            </a:r>
            <a:r>
              <a:rPr lang="es-CL" sz="2000" dirty="0" err="1">
                <a:solidFill>
                  <a:srgbClr val="000000"/>
                </a:solidFill>
                <a:latin typeface="Courier New"/>
              </a:rPr>
              <a:t>zIndex</a:t>
            </a:r>
            <a:r>
              <a:rPr lang="es-CL" sz="2000" dirty="0">
                <a:solidFill>
                  <a:srgbClr val="000000"/>
                </a:solidFill>
                <a:latin typeface="Courier New"/>
              </a:rPr>
              <a:t>="1"/&gt;″) </a:t>
            </a:r>
            <a:endParaRPr lang="es-CL" sz="1400" dirty="0"/>
          </a:p>
        </p:txBody>
      </p:sp>
      <p:sp>
        <p:nvSpPr>
          <p:cNvPr id="6" name="5 CuadroTexto"/>
          <p:cNvSpPr txBox="1"/>
          <p:nvPr/>
        </p:nvSpPr>
        <p:spPr>
          <a:xfrm>
            <a:off x="467544" y="4869160"/>
            <a:ext cx="820891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L" dirty="0" err="1">
                <a:solidFill>
                  <a:srgbClr val="000000"/>
                </a:solidFill>
                <a:latin typeface="Courier New"/>
              </a:rPr>
              <a:t>removeRegion</a:t>
            </a:r>
            <a:r>
              <a:rPr lang="es-CL" dirty="0">
                <a:solidFill>
                  <a:srgbClr val="000000"/>
                </a:solidFill>
                <a:latin typeface="Courier New"/>
              </a:rPr>
              <a:t> (</a:t>
            </a:r>
            <a:r>
              <a:rPr lang="es-CL" dirty="0" err="1">
                <a:solidFill>
                  <a:srgbClr val="000000"/>
                </a:solidFill>
                <a:latin typeface="Courier New"/>
              </a:rPr>
              <a:t>baseId</a:t>
            </a:r>
            <a:r>
              <a:rPr lang="es-CL" dirty="0">
                <a:solidFill>
                  <a:srgbClr val="000000"/>
                </a:solidFill>
                <a:latin typeface="Courier New"/>
              </a:rPr>
              <a:t>=″TV GINGA″, </a:t>
            </a:r>
            <a:r>
              <a:rPr lang="es-CL" dirty="0" err="1">
                <a:solidFill>
                  <a:srgbClr val="000000"/>
                </a:solidFill>
                <a:latin typeface="Courier New"/>
              </a:rPr>
              <a:t>documentId</a:t>
            </a:r>
            <a:r>
              <a:rPr lang="es-CL" dirty="0">
                <a:solidFill>
                  <a:srgbClr val="000000"/>
                </a:solidFill>
                <a:latin typeface="Courier New"/>
              </a:rPr>
              <a:t>=″Jornal </a:t>
            </a:r>
            <a:r>
              <a:rPr lang="es-CL" dirty="0" err="1">
                <a:solidFill>
                  <a:srgbClr val="000000"/>
                </a:solidFill>
                <a:latin typeface="Courier New"/>
              </a:rPr>
              <a:t>Ginga</a:t>
            </a:r>
            <a:r>
              <a:rPr lang="es-CL" dirty="0">
                <a:solidFill>
                  <a:srgbClr val="000000"/>
                </a:solidFill>
                <a:latin typeface="Courier New"/>
              </a:rPr>
              <a:t>″, </a:t>
            </a:r>
            <a:r>
              <a:rPr lang="es-CL" dirty="0" err="1">
                <a:solidFill>
                  <a:srgbClr val="000000"/>
                </a:solidFill>
                <a:latin typeface="Courier New"/>
              </a:rPr>
              <a:t>regionId</a:t>
            </a:r>
            <a:r>
              <a:rPr lang="es-CL" dirty="0">
                <a:solidFill>
                  <a:srgbClr val="000000"/>
                </a:solidFill>
                <a:latin typeface="Courier New"/>
              </a:rPr>
              <a:t>=″</a:t>
            </a:r>
            <a:r>
              <a:rPr lang="es-CL" dirty="0" err="1">
                <a:solidFill>
                  <a:srgbClr val="000000"/>
                </a:solidFill>
                <a:latin typeface="Courier New"/>
              </a:rPr>
              <a:t>regiaoX</a:t>
            </a:r>
            <a:r>
              <a:rPr lang="es-CL" dirty="0">
                <a:solidFill>
                  <a:srgbClr val="000000"/>
                </a:solidFill>
                <a:latin typeface="Courier New"/>
              </a:rPr>
              <a:t>″) </a:t>
            </a:r>
            <a:endParaRPr lang="es-CL" dirty="0"/>
          </a:p>
        </p:txBody>
      </p:sp>
      <p:sp>
        <p:nvSpPr>
          <p:cNvPr id="9" name="8 Rectángulo"/>
          <p:cNvSpPr/>
          <p:nvPr/>
        </p:nvSpPr>
        <p:spPr>
          <a:xfrm>
            <a:off x="611560" y="4221088"/>
            <a:ext cx="1696298" cy="584775"/>
          </a:xfrm>
          <a:prstGeom prst="rect">
            <a:avLst/>
          </a:prstGeom>
        </p:spPr>
        <p:txBody>
          <a:bodyPr wrap="none">
            <a:spAutoFit/>
          </a:bodyPr>
          <a:lstStyle/>
          <a:p>
            <a:pPr lvl="0">
              <a:spcBef>
                <a:spcPct val="20000"/>
              </a:spcBef>
            </a:pPr>
            <a:r>
              <a:rPr lang="es-CL" sz="3200" dirty="0">
                <a:solidFill>
                  <a:srgbClr val="000000"/>
                </a:solidFill>
              </a:rPr>
              <a:t>BORRAR:</a:t>
            </a:r>
          </a:p>
        </p:txBody>
      </p:sp>
    </p:spTree>
    <p:extLst>
      <p:ext uri="{BB962C8B-B14F-4D97-AF65-F5344CB8AC3E}">
        <p14:creationId xmlns:p14="http://schemas.microsoft.com/office/powerpoint/2010/main" val="3421049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6842" y="274638"/>
            <a:ext cx="8079614" cy="1143000"/>
          </a:xfrm>
        </p:spPr>
        <p:txBody>
          <a:bodyPr>
            <a:noAutofit/>
          </a:bodyPr>
          <a:lstStyle/>
          <a:p>
            <a:r>
              <a:rPr lang="pt-BR" sz="3600" dirty="0"/>
              <a:t>6. Agregar una </a:t>
            </a:r>
            <a:r>
              <a:rPr lang="pt-BR" sz="3600" dirty="0" err="1"/>
              <a:t>interfaz</a:t>
            </a:r>
            <a:r>
              <a:rPr lang="pt-BR" sz="3600" dirty="0"/>
              <a:t> (</a:t>
            </a:r>
            <a:r>
              <a:rPr lang="pt-BR" sz="3600" dirty="0" err="1"/>
              <a:t>ancla</a:t>
            </a:r>
            <a:r>
              <a:rPr lang="pt-BR" sz="3600" dirty="0"/>
              <a:t> de </a:t>
            </a:r>
            <a:r>
              <a:rPr lang="pt-BR" sz="3600" dirty="0" err="1"/>
              <a:t>contenido</a:t>
            </a:r>
            <a:r>
              <a:rPr lang="pt-BR" sz="3600" dirty="0"/>
              <a:t>) a </a:t>
            </a:r>
            <a:r>
              <a:rPr lang="pt-BR" sz="3600" dirty="0" err="1"/>
              <a:t>un</a:t>
            </a:r>
            <a:r>
              <a:rPr lang="pt-BR" sz="3600" dirty="0"/>
              <a:t> objeto </a:t>
            </a:r>
            <a:r>
              <a:rPr lang="pt-BR" sz="3600" dirty="0" err="1"/>
              <a:t>del</a:t>
            </a:r>
            <a:r>
              <a:rPr lang="pt-BR" sz="3600" dirty="0"/>
              <a:t> documento</a:t>
            </a:r>
            <a:r>
              <a:rPr lang="pt-BR" sz="3600" dirty="0" smtClean="0"/>
              <a:t>.</a:t>
            </a:r>
            <a:endParaRPr lang="es-CL" sz="3600" dirty="0"/>
          </a:p>
        </p:txBody>
      </p:sp>
      <p:sp>
        <p:nvSpPr>
          <p:cNvPr id="3" name="2 Marcador de contenido"/>
          <p:cNvSpPr>
            <a:spLocks noGrp="1"/>
          </p:cNvSpPr>
          <p:nvPr>
            <p:ph idx="1"/>
          </p:nvPr>
        </p:nvSpPr>
        <p:spPr>
          <a:xfrm>
            <a:off x="596842" y="1628800"/>
            <a:ext cx="8079614" cy="1800199"/>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s-CL" sz="2400" dirty="0" err="1">
                <a:solidFill>
                  <a:srgbClr val="000000"/>
                </a:solidFill>
                <a:latin typeface="Courier New"/>
              </a:rPr>
              <a:t>addInterface</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 </a:t>
            </a:r>
            <a:r>
              <a:rPr lang="es-CL" sz="2400" dirty="0" err="1">
                <a:solidFill>
                  <a:srgbClr val="000000"/>
                </a:solidFill>
                <a:latin typeface="Courier New"/>
              </a:rPr>
              <a:t>documentId</a:t>
            </a:r>
            <a:r>
              <a:rPr lang="es-CL" sz="2400" dirty="0">
                <a:solidFill>
                  <a:srgbClr val="000000"/>
                </a:solidFill>
                <a:latin typeface="Courier New"/>
              </a:rPr>
              <a:t>=″Jornal </a:t>
            </a:r>
            <a:r>
              <a:rPr lang="es-CL" sz="2400" dirty="0" err="1">
                <a:solidFill>
                  <a:srgbClr val="000000"/>
                </a:solidFill>
                <a:latin typeface="Courier New"/>
              </a:rPr>
              <a:t>Ginga</a:t>
            </a:r>
            <a:r>
              <a:rPr lang="es-CL" sz="2400" dirty="0">
                <a:solidFill>
                  <a:srgbClr val="000000"/>
                </a:solidFill>
                <a:latin typeface="Courier New"/>
              </a:rPr>
              <a:t>″, </a:t>
            </a:r>
            <a:r>
              <a:rPr lang="es-CL" sz="2400" dirty="0" err="1">
                <a:solidFill>
                  <a:srgbClr val="000000"/>
                </a:solidFill>
                <a:latin typeface="Courier New"/>
              </a:rPr>
              <a:t>nodeId</a:t>
            </a:r>
            <a:r>
              <a:rPr lang="es-CL" sz="2400" dirty="0">
                <a:solidFill>
                  <a:srgbClr val="000000"/>
                </a:solidFill>
                <a:latin typeface="Courier New"/>
              </a:rPr>
              <a:t>=″noticias″, </a:t>
            </a:r>
            <a:r>
              <a:rPr lang="es-CL" sz="2400" dirty="0" err="1">
                <a:solidFill>
                  <a:srgbClr val="000000"/>
                </a:solidFill>
                <a:latin typeface="Courier New"/>
              </a:rPr>
              <a:t>xmlInterface</a:t>
            </a:r>
            <a:r>
              <a:rPr lang="es-CL" sz="2400" dirty="0">
                <a:solidFill>
                  <a:srgbClr val="000000"/>
                </a:solidFill>
                <a:latin typeface="Courier New"/>
              </a:rPr>
              <a:t>=″&lt;</a:t>
            </a:r>
            <a:r>
              <a:rPr lang="es-CL" sz="2400" dirty="0" err="1">
                <a:solidFill>
                  <a:srgbClr val="000000"/>
                </a:solidFill>
                <a:latin typeface="Courier New"/>
              </a:rPr>
              <a:t>area</a:t>
            </a:r>
            <a:r>
              <a:rPr lang="es-CL" sz="2400" dirty="0">
                <a:solidFill>
                  <a:srgbClr val="000000"/>
                </a:solidFill>
                <a:latin typeface="Courier New"/>
              </a:rPr>
              <a:t> id="</a:t>
            </a:r>
            <a:r>
              <a:rPr lang="es-CL" sz="2400" dirty="0" err="1">
                <a:solidFill>
                  <a:srgbClr val="000000"/>
                </a:solidFill>
                <a:latin typeface="Courier New"/>
              </a:rPr>
              <a:t>tempoRio</a:t>
            </a:r>
            <a:r>
              <a:rPr lang="es-CL" sz="2400" dirty="0">
                <a:solidFill>
                  <a:srgbClr val="000000"/>
                </a:solidFill>
                <a:latin typeface="Courier New"/>
              </a:rPr>
              <a:t>" </a:t>
            </a:r>
            <a:r>
              <a:rPr lang="es-CL" sz="2400" dirty="0" err="1">
                <a:solidFill>
                  <a:srgbClr val="000000"/>
                </a:solidFill>
                <a:latin typeface="Courier New"/>
              </a:rPr>
              <a:t>first</a:t>
            </a:r>
            <a:r>
              <a:rPr lang="es-CL" sz="2400" dirty="0">
                <a:solidFill>
                  <a:srgbClr val="000000"/>
                </a:solidFill>
                <a:latin typeface="Courier New"/>
              </a:rPr>
              <a:t>="72npt" </a:t>
            </a:r>
            <a:r>
              <a:rPr lang="es-CL" sz="2400" dirty="0" err="1">
                <a:solidFill>
                  <a:srgbClr val="000000"/>
                </a:solidFill>
                <a:latin typeface="Courier New"/>
              </a:rPr>
              <a:t>last</a:t>
            </a:r>
            <a:r>
              <a:rPr lang="es-CL" sz="2400" dirty="0">
                <a:solidFill>
                  <a:srgbClr val="000000"/>
                </a:solidFill>
                <a:latin typeface="Courier New"/>
              </a:rPr>
              <a:t>="75npt"/&gt;″) </a:t>
            </a:r>
            <a:endParaRPr lang="es-CL" sz="2400" dirty="0"/>
          </a:p>
        </p:txBody>
      </p:sp>
      <p:sp>
        <p:nvSpPr>
          <p:cNvPr id="5" name="1 Título"/>
          <p:cNvSpPr txBox="1">
            <a:spLocks/>
          </p:cNvSpPr>
          <p:nvPr/>
        </p:nvSpPr>
        <p:spPr>
          <a:xfrm>
            <a:off x="596842" y="3573016"/>
            <a:ext cx="82296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a:t>7. Agregar </a:t>
            </a:r>
            <a:r>
              <a:rPr lang="pt-BR" sz="3600" dirty="0" err="1"/>
              <a:t>un</a:t>
            </a:r>
            <a:r>
              <a:rPr lang="pt-BR" sz="3600" dirty="0"/>
              <a:t> </a:t>
            </a:r>
            <a:r>
              <a:rPr lang="pt-BR" sz="3600" dirty="0" err="1"/>
              <a:t>nuevo</a:t>
            </a:r>
            <a:r>
              <a:rPr lang="pt-BR" sz="3600" dirty="0"/>
              <a:t> objeto al documento. </a:t>
            </a:r>
          </a:p>
        </p:txBody>
      </p:sp>
      <p:sp>
        <p:nvSpPr>
          <p:cNvPr id="7" name="6 Rectángulo"/>
          <p:cNvSpPr/>
          <p:nvPr/>
        </p:nvSpPr>
        <p:spPr>
          <a:xfrm>
            <a:off x="596842" y="4581128"/>
            <a:ext cx="8079614"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CL" sz="2400" dirty="0" err="1">
                <a:solidFill>
                  <a:srgbClr val="000000"/>
                </a:solidFill>
                <a:latin typeface="Courier New"/>
              </a:rPr>
              <a:t>addNode</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 </a:t>
            </a:r>
            <a:r>
              <a:rPr lang="es-CL" sz="2400" dirty="0" err="1">
                <a:solidFill>
                  <a:srgbClr val="000000"/>
                </a:solidFill>
                <a:latin typeface="Courier New"/>
              </a:rPr>
              <a:t>documentId</a:t>
            </a:r>
            <a:r>
              <a:rPr lang="es-CL" sz="2400" dirty="0">
                <a:solidFill>
                  <a:srgbClr val="000000"/>
                </a:solidFill>
                <a:latin typeface="Courier New"/>
              </a:rPr>
              <a:t>=″Jornal </a:t>
            </a:r>
            <a:r>
              <a:rPr lang="es-CL" sz="2400" dirty="0" err="1">
                <a:solidFill>
                  <a:srgbClr val="000000"/>
                </a:solidFill>
                <a:latin typeface="Courier New"/>
              </a:rPr>
              <a:t>Ginga</a:t>
            </a:r>
            <a:r>
              <a:rPr lang="es-CL" sz="2400" dirty="0">
                <a:solidFill>
                  <a:srgbClr val="000000"/>
                </a:solidFill>
                <a:latin typeface="Courier New"/>
              </a:rPr>
              <a:t>″, </a:t>
            </a:r>
            <a:r>
              <a:rPr lang="es-CL" sz="2400" dirty="0" err="1">
                <a:solidFill>
                  <a:srgbClr val="000000"/>
                </a:solidFill>
                <a:latin typeface="Courier New"/>
              </a:rPr>
              <a:t>compositeId</a:t>
            </a:r>
            <a:r>
              <a:rPr lang="es-CL" sz="2400" dirty="0">
                <a:solidFill>
                  <a:srgbClr val="000000"/>
                </a:solidFill>
                <a:latin typeface="Courier New"/>
              </a:rPr>
              <a:t>=″</a:t>
            </a:r>
            <a:r>
              <a:rPr lang="es-CL" sz="2400" dirty="0" err="1">
                <a:solidFill>
                  <a:srgbClr val="000000"/>
                </a:solidFill>
                <a:latin typeface="Courier New"/>
              </a:rPr>
              <a:t>idBody</a:t>
            </a:r>
            <a:r>
              <a:rPr lang="es-CL" sz="2400" dirty="0">
                <a:solidFill>
                  <a:srgbClr val="000000"/>
                </a:solidFill>
                <a:latin typeface="Courier New"/>
              </a:rPr>
              <a:t>″, {</a:t>
            </a:r>
            <a:r>
              <a:rPr lang="es-CL" sz="2400" dirty="0" err="1">
                <a:solidFill>
                  <a:srgbClr val="000000"/>
                </a:solidFill>
                <a:latin typeface="Courier New"/>
              </a:rPr>
              <a:t>uri,id</a:t>
            </a:r>
            <a:r>
              <a:rPr lang="es-CL" sz="2400" dirty="0">
                <a:solidFill>
                  <a:srgbClr val="000000"/>
                </a:solidFill>
                <a:latin typeface="Courier New"/>
              </a:rPr>
              <a:t>}={″ftp://salgueiro.telemidia.puc-rio.br/</a:t>
            </a:r>
            <a:r>
              <a:rPr lang="es-CL" sz="2400" dirty="0" err="1">
                <a:solidFill>
                  <a:srgbClr val="000000"/>
                </a:solidFill>
                <a:latin typeface="Courier New"/>
              </a:rPr>
              <a:t>tmp</a:t>
            </a:r>
            <a:r>
              <a:rPr lang="es-CL" sz="2400" dirty="0">
                <a:solidFill>
                  <a:srgbClr val="000000"/>
                </a:solidFill>
                <a:latin typeface="Courier New"/>
              </a:rPr>
              <a:t>″, ″</a:t>
            </a:r>
            <a:r>
              <a:rPr lang="es-CL" sz="2400" dirty="0" err="1">
                <a:solidFill>
                  <a:srgbClr val="000000"/>
                </a:solidFill>
                <a:latin typeface="Courier New"/>
              </a:rPr>
              <a:t>null</a:t>
            </a:r>
            <a:r>
              <a:rPr lang="es-CL" sz="2400" dirty="0">
                <a:solidFill>
                  <a:srgbClr val="000000"/>
                </a:solidFill>
                <a:latin typeface="Courier New"/>
              </a:rPr>
              <a:t>″}) </a:t>
            </a:r>
            <a:endParaRPr lang="es-CL" sz="2400" dirty="0"/>
          </a:p>
        </p:txBody>
      </p:sp>
    </p:spTree>
    <p:extLst>
      <p:ext uri="{BB962C8B-B14F-4D97-AF65-F5344CB8AC3E}">
        <p14:creationId xmlns:p14="http://schemas.microsoft.com/office/powerpoint/2010/main" val="830116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0" indent="0"/>
            <a:r>
              <a:rPr lang="pt-BR" sz="3600" dirty="0"/>
              <a:t>8. </a:t>
            </a:r>
            <a:r>
              <a:rPr lang="es-CL" sz="3600" dirty="0"/>
              <a:t>Añadir un enlace que conecta la nueva interfaz añadido al nuevo objeto añadido.</a:t>
            </a:r>
          </a:p>
        </p:txBody>
      </p:sp>
      <p:sp>
        <p:nvSpPr>
          <p:cNvPr id="3" name="2 Marcador de contenido"/>
          <p:cNvSpPr>
            <a:spLocks noGrp="1"/>
          </p:cNvSpPr>
          <p:nvPr>
            <p:ph idx="1"/>
          </p:nvPr>
        </p:nvSpPr>
        <p:spPr>
          <a:xfrm>
            <a:off x="457200" y="1600201"/>
            <a:ext cx="8229600" cy="1612775"/>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CL" sz="2400" dirty="0" err="1">
                <a:solidFill>
                  <a:srgbClr val="000000"/>
                </a:solidFill>
                <a:latin typeface="Courier New"/>
              </a:rPr>
              <a:t>addLink</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 </a:t>
            </a:r>
            <a:r>
              <a:rPr lang="es-CL" sz="2400" dirty="0" err="1">
                <a:solidFill>
                  <a:srgbClr val="000000"/>
                </a:solidFill>
                <a:latin typeface="Courier New"/>
              </a:rPr>
              <a:t>documentId</a:t>
            </a:r>
            <a:r>
              <a:rPr lang="es-CL" sz="2400" dirty="0">
                <a:solidFill>
                  <a:srgbClr val="000000"/>
                </a:solidFill>
                <a:latin typeface="Courier New"/>
              </a:rPr>
              <a:t>=″Jornal </a:t>
            </a:r>
            <a:r>
              <a:rPr lang="es-CL" sz="2400" dirty="0" err="1">
                <a:solidFill>
                  <a:srgbClr val="000000"/>
                </a:solidFill>
                <a:latin typeface="Courier New"/>
              </a:rPr>
              <a:t>Ginga</a:t>
            </a:r>
            <a:r>
              <a:rPr lang="es-CL" sz="2400" dirty="0">
                <a:solidFill>
                  <a:srgbClr val="000000"/>
                </a:solidFill>
                <a:latin typeface="Courier New"/>
              </a:rPr>
              <a:t>″, </a:t>
            </a:r>
            <a:r>
              <a:rPr lang="es-CL" sz="2400" dirty="0" err="1">
                <a:solidFill>
                  <a:srgbClr val="000000"/>
                </a:solidFill>
                <a:latin typeface="Courier New"/>
              </a:rPr>
              <a:t>compositeId</a:t>
            </a:r>
            <a:r>
              <a:rPr lang="es-CL" sz="2400" dirty="0">
                <a:solidFill>
                  <a:srgbClr val="000000"/>
                </a:solidFill>
                <a:latin typeface="Courier New"/>
              </a:rPr>
              <a:t>=″</a:t>
            </a:r>
            <a:r>
              <a:rPr lang="es-CL" sz="2400" dirty="0" err="1">
                <a:solidFill>
                  <a:srgbClr val="000000"/>
                </a:solidFill>
                <a:latin typeface="Courier New"/>
              </a:rPr>
              <a:t>idBody</a:t>
            </a:r>
            <a:r>
              <a:rPr lang="es-CL" sz="2400" dirty="0">
                <a:solidFill>
                  <a:srgbClr val="000000"/>
                </a:solidFill>
                <a:latin typeface="Courier New"/>
              </a:rPr>
              <a:t>″, </a:t>
            </a:r>
            <a:r>
              <a:rPr lang="es-CL" sz="2400" dirty="0" err="1">
                <a:solidFill>
                  <a:srgbClr val="000000"/>
                </a:solidFill>
                <a:latin typeface="Courier New"/>
              </a:rPr>
              <a:t>xmlLink</a:t>
            </a:r>
            <a:r>
              <a:rPr lang="es-CL" sz="2400" dirty="0">
                <a:solidFill>
                  <a:srgbClr val="000000"/>
                </a:solidFill>
                <a:latin typeface="Courier New"/>
              </a:rPr>
              <a:t>=″(0x1, 0x1, 0x3)″) </a:t>
            </a:r>
            <a:endParaRPr lang="es-CL" sz="2400" dirty="0"/>
          </a:p>
        </p:txBody>
      </p:sp>
      <p:sp>
        <p:nvSpPr>
          <p:cNvPr id="5" name="1 Título"/>
          <p:cNvSpPr txBox="1">
            <a:spLocks/>
          </p:cNvSpPr>
          <p:nvPr/>
        </p:nvSpPr>
        <p:spPr>
          <a:xfrm>
            <a:off x="596842" y="358214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dirty="0"/>
              <a:t>9. </a:t>
            </a:r>
            <a:r>
              <a:rPr lang="pt-BR" sz="3600" dirty="0" err="1"/>
              <a:t>Detener</a:t>
            </a:r>
            <a:r>
              <a:rPr lang="pt-BR" sz="3600" dirty="0"/>
              <a:t> </a:t>
            </a:r>
            <a:r>
              <a:rPr lang="pt-BR" sz="3600" dirty="0" err="1"/>
              <a:t>la</a:t>
            </a:r>
            <a:r>
              <a:rPr lang="pt-BR" sz="3600" dirty="0"/>
              <a:t> </a:t>
            </a:r>
            <a:r>
              <a:rPr lang="pt-BR" sz="3600" dirty="0" err="1"/>
              <a:t>exhibición</a:t>
            </a:r>
            <a:r>
              <a:rPr lang="pt-BR" sz="3600" dirty="0"/>
              <a:t> </a:t>
            </a:r>
            <a:r>
              <a:rPr lang="pt-BR" sz="3600" dirty="0" err="1"/>
              <a:t>del</a:t>
            </a:r>
            <a:r>
              <a:rPr lang="pt-BR" sz="3600" dirty="0"/>
              <a:t> documento. </a:t>
            </a:r>
          </a:p>
        </p:txBody>
      </p:sp>
      <p:sp>
        <p:nvSpPr>
          <p:cNvPr id="7" name="6 Rectángulo"/>
          <p:cNvSpPr/>
          <p:nvPr/>
        </p:nvSpPr>
        <p:spPr>
          <a:xfrm>
            <a:off x="596842" y="4581128"/>
            <a:ext cx="807961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CL" sz="2400" dirty="0" err="1">
                <a:solidFill>
                  <a:srgbClr val="000000"/>
                </a:solidFill>
                <a:latin typeface="Courier New"/>
              </a:rPr>
              <a:t>stopDocument</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 </a:t>
            </a:r>
            <a:r>
              <a:rPr lang="es-CL" sz="2400" dirty="0" err="1">
                <a:solidFill>
                  <a:srgbClr val="000000"/>
                </a:solidFill>
                <a:latin typeface="Courier New"/>
              </a:rPr>
              <a:t>documentId</a:t>
            </a:r>
            <a:r>
              <a:rPr lang="es-CL" sz="2400" dirty="0">
                <a:solidFill>
                  <a:srgbClr val="000000"/>
                </a:solidFill>
                <a:latin typeface="Courier New"/>
              </a:rPr>
              <a:t>=″Jornal </a:t>
            </a:r>
            <a:r>
              <a:rPr lang="es-CL" sz="2400" dirty="0" err="1">
                <a:solidFill>
                  <a:srgbClr val="000000"/>
                </a:solidFill>
                <a:latin typeface="Courier New"/>
              </a:rPr>
              <a:t>Ginga</a:t>
            </a:r>
            <a:r>
              <a:rPr lang="es-CL" sz="2400" dirty="0">
                <a:solidFill>
                  <a:srgbClr val="000000"/>
                </a:solidFill>
                <a:latin typeface="Courier New"/>
              </a:rPr>
              <a:t>″) </a:t>
            </a:r>
            <a:endParaRPr lang="es-CL" sz="2400" dirty="0"/>
          </a:p>
        </p:txBody>
      </p:sp>
    </p:spTree>
    <p:extLst>
      <p:ext uri="{BB962C8B-B14F-4D97-AF65-F5344CB8AC3E}">
        <p14:creationId xmlns:p14="http://schemas.microsoft.com/office/powerpoint/2010/main" val="1591371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marL="0" indent="0"/>
            <a:r>
              <a:rPr lang="es-CL" sz="3600" dirty="0"/>
              <a:t>10. Guardar el documento. </a:t>
            </a:r>
          </a:p>
        </p:txBody>
      </p:sp>
      <p:sp>
        <p:nvSpPr>
          <p:cNvPr id="3" name="2 Marcador de contenido"/>
          <p:cNvSpPr>
            <a:spLocks noGrp="1"/>
          </p:cNvSpPr>
          <p:nvPr>
            <p:ph idx="1"/>
          </p:nvPr>
        </p:nvSpPr>
        <p:spPr>
          <a:xfrm>
            <a:off x="457200" y="1600201"/>
            <a:ext cx="8229600" cy="1324743"/>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s-CL" sz="2400" dirty="0" err="1">
                <a:solidFill>
                  <a:srgbClr val="000000"/>
                </a:solidFill>
                <a:latin typeface="Courier New"/>
              </a:rPr>
              <a:t>saveDocument</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 </a:t>
            </a:r>
            <a:r>
              <a:rPr lang="es-CL" sz="2400" dirty="0" err="1">
                <a:solidFill>
                  <a:srgbClr val="000000"/>
                </a:solidFill>
                <a:latin typeface="Courier New"/>
              </a:rPr>
              <a:t>documentId</a:t>
            </a:r>
            <a:r>
              <a:rPr lang="es-CL" sz="2400" dirty="0">
                <a:solidFill>
                  <a:srgbClr val="000000"/>
                </a:solidFill>
                <a:latin typeface="Courier New"/>
              </a:rPr>
              <a:t>=″Jornal </a:t>
            </a:r>
            <a:r>
              <a:rPr lang="es-CL" sz="2400" dirty="0" err="1">
                <a:solidFill>
                  <a:srgbClr val="000000"/>
                </a:solidFill>
                <a:latin typeface="Courier New"/>
              </a:rPr>
              <a:t>Ginga</a:t>
            </a:r>
            <a:r>
              <a:rPr lang="es-CL" sz="2400" dirty="0">
                <a:solidFill>
                  <a:srgbClr val="000000"/>
                </a:solidFill>
                <a:latin typeface="Courier New"/>
              </a:rPr>
              <a:t>″, </a:t>
            </a:r>
            <a:r>
              <a:rPr lang="es-CL" sz="2400" dirty="0" err="1">
                <a:solidFill>
                  <a:srgbClr val="000000"/>
                </a:solidFill>
                <a:latin typeface="Courier New"/>
              </a:rPr>
              <a:t>location</a:t>
            </a:r>
            <a:r>
              <a:rPr lang="es-CL" sz="2400" dirty="0">
                <a:solidFill>
                  <a:srgbClr val="000000"/>
                </a:solidFill>
                <a:latin typeface="Courier New"/>
              </a:rPr>
              <a:t>=″C:\</a:t>
            </a:r>
            <a:r>
              <a:rPr lang="es-CL" sz="2400" dirty="0" err="1">
                <a:solidFill>
                  <a:srgbClr val="000000"/>
                </a:solidFill>
                <a:latin typeface="Courier New"/>
              </a:rPr>
              <a:t>baseDeDocumentos</a:t>
            </a:r>
            <a:r>
              <a:rPr lang="es-CL" sz="2400" dirty="0" smtClean="0">
                <a:solidFill>
                  <a:srgbClr val="000000"/>
                </a:solidFill>
                <a:latin typeface="Courier New"/>
              </a:rPr>
              <a:t>″</a:t>
            </a:r>
            <a:endParaRPr lang="es-CL" sz="2400" dirty="0"/>
          </a:p>
        </p:txBody>
      </p:sp>
      <p:sp>
        <p:nvSpPr>
          <p:cNvPr id="5" name="1 Título"/>
          <p:cNvSpPr txBox="1">
            <a:spLocks/>
          </p:cNvSpPr>
          <p:nvPr/>
        </p:nvSpPr>
        <p:spPr>
          <a:xfrm>
            <a:off x="596842" y="358214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3600" dirty="0"/>
              <a:t>11. Cerrar la base privada.</a:t>
            </a:r>
            <a:endParaRPr lang="pt-BR" sz="3600" dirty="0"/>
          </a:p>
        </p:txBody>
      </p:sp>
      <p:sp>
        <p:nvSpPr>
          <p:cNvPr id="7" name="6 Rectángulo"/>
          <p:cNvSpPr/>
          <p:nvPr/>
        </p:nvSpPr>
        <p:spPr>
          <a:xfrm>
            <a:off x="596842" y="4581128"/>
            <a:ext cx="807961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CL" sz="2400" dirty="0" err="1">
                <a:solidFill>
                  <a:srgbClr val="000000"/>
                </a:solidFill>
                <a:latin typeface="Courier New"/>
              </a:rPr>
              <a:t>closeBase</a:t>
            </a:r>
            <a:r>
              <a:rPr lang="es-CL" sz="2400" dirty="0">
                <a:solidFill>
                  <a:srgbClr val="000000"/>
                </a:solidFill>
                <a:latin typeface="Courier New"/>
              </a:rPr>
              <a:t> (</a:t>
            </a:r>
            <a:r>
              <a:rPr lang="es-CL" sz="2400" dirty="0" err="1">
                <a:solidFill>
                  <a:srgbClr val="000000"/>
                </a:solidFill>
                <a:latin typeface="Courier New"/>
              </a:rPr>
              <a:t>baseId</a:t>
            </a:r>
            <a:r>
              <a:rPr lang="es-CL" sz="2400" dirty="0">
                <a:solidFill>
                  <a:srgbClr val="000000"/>
                </a:solidFill>
                <a:latin typeface="Courier New"/>
              </a:rPr>
              <a:t>=″TV GINGA″)</a:t>
            </a:r>
            <a:r>
              <a:rPr lang="es-CL" sz="3200" dirty="0">
                <a:solidFill>
                  <a:srgbClr val="000000"/>
                </a:solidFill>
                <a:latin typeface="Times New Roman"/>
              </a:rPr>
              <a:t>.</a:t>
            </a:r>
            <a:endParaRPr lang="es-CL" sz="2400" dirty="0"/>
          </a:p>
        </p:txBody>
      </p:sp>
    </p:spTree>
    <p:extLst>
      <p:ext uri="{BB962C8B-B14F-4D97-AF65-F5344CB8AC3E}">
        <p14:creationId xmlns:p14="http://schemas.microsoft.com/office/powerpoint/2010/main" val="2875690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751" y="980728"/>
            <a:ext cx="7772400" cy="1470025"/>
          </a:xfrm>
        </p:spPr>
        <p:txBody>
          <a:bodyPr/>
          <a:lstStyle/>
          <a:p>
            <a:r>
              <a:rPr lang="es-CL" dirty="0" smtClean="0"/>
              <a:t>Ejemplo de uso de comandos de edición</a:t>
            </a:r>
            <a:endParaRPr lang="es-CL" dirty="0"/>
          </a:p>
        </p:txBody>
      </p:sp>
      <p:pic>
        <p:nvPicPr>
          <p:cNvPr id="4" name="Picture 3" descr="doceng2006.pdf - [fp19634-costa.PDF] - SumatraPDF"/>
          <p:cNvPicPr>
            <a:picLocks noChangeAspect="1"/>
          </p:cNvPicPr>
          <p:nvPr/>
        </p:nvPicPr>
        <p:blipFill rotWithShape="1">
          <a:blip r:embed="rId2">
            <a:extLst>
              <a:ext uri="{28A0092B-C50C-407E-A947-70E740481C1C}">
                <a14:useLocalDpi xmlns:a14="http://schemas.microsoft.com/office/drawing/2010/main" val="0"/>
              </a:ext>
            </a:extLst>
          </a:blip>
          <a:srcRect l="27499" t="30771" r="29532" b="35075"/>
          <a:stretch/>
        </p:blipFill>
        <p:spPr>
          <a:xfrm>
            <a:off x="1331640" y="3190910"/>
            <a:ext cx="6489799" cy="2808312"/>
          </a:xfrm>
          <a:prstGeom prst="rect">
            <a:avLst/>
          </a:prstGeom>
        </p:spPr>
      </p:pic>
      <p:sp>
        <p:nvSpPr>
          <p:cNvPr id="6" name="TextBox 5"/>
          <p:cNvSpPr txBox="1"/>
          <p:nvPr/>
        </p:nvSpPr>
        <p:spPr>
          <a:xfrm>
            <a:off x="323528" y="2871381"/>
            <a:ext cx="7200800" cy="369332"/>
          </a:xfrm>
          <a:prstGeom prst="rect">
            <a:avLst/>
          </a:prstGeom>
          <a:noFill/>
        </p:spPr>
        <p:txBody>
          <a:bodyPr wrap="square" rtlCol="0">
            <a:spAutoFit/>
          </a:bodyPr>
          <a:lstStyle/>
          <a:p>
            <a:r>
              <a:rPr lang="es-CL" b="1" dirty="0" smtClean="0"/>
              <a:t>Referencia:</a:t>
            </a:r>
            <a:endParaRPr lang="es-CL" b="1" dirty="0"/>
          </a:p>
        </p:txBody>
      </p:sp>
    </p:spTree>
    <p:extLst>
      <p:ext uri="{BB962C8B-B14F-4D97-AF65-F5344CB8AC3E}">
        <p14:creationId xmlns:p14="http://schemas.microsoft.com/office/powerpoint/2010/main" val="1820461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Ejemplo</a:t>
            </a:r>
            <a:endParaRPr lang="es-CL" dirty="0"/>
          </a:p>
        </p:txBody>
      </p:sp>
      <p:sp>
        <p:nvSpPr>
          <p:cNvPr id="3" name="Content Placeholder 2"/>
          <p:cNvSpPr>
            <a:spLocks noGrp="1"/>
          </p:cNvSpPr>
          <p:nvPr>
            <p:ph idx="1"/>
          </p:nvPr>
        </p:nvSpPr>
        <p:spPr/>
        <p:txBody>
          <a:bodyPr/>
          <a:lstStyle/>
          <a:p>
            <a:r>
              <a:rPr lang="es-CL" dirty="0" smtClean="0"/>
              <a:t>Considere la transmisión de un partido de futbol:</a:t>
            </a:r>
          </a:p>
          <a:p>
            <a:pPr lvl="1"/>
            <a:r>
              <a:rPr lang="es-CL" dirty="0" smtClean="0"/>
              <a:t>Una pausa inesperada debido a una atención médica a un jugador.</a:t>
            </a:r>
          </a:p>
          <a:p>
            <a:pPr lvl="1"/>
            <a:r>
              <a:rPr lang="es-CL" dirty="0" smtClean="0"/>
              <a:t>La pausa es aprovechada para presentar un aviso comercial.</a:t>
            </a:r>
          </a:p>
        </p:txBody>
      </p:sp>
    </p:spTree>
    <p:extLst>
      <p:ext uri="{BB962C8B-B14F-4D97-AF65-F5344CB8AC3E}">
        <p14:creationId xmlns:p14="http://schemas.microsoft.com/office/powerpoint/2010/main" val="2235520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Documento NCL principal</a:t>
            </a:r>
            <a:endParaRPr lang="es-CL"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68760"/>
            <a:ext cx="3587342" cy="527703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14" y="1268760"/>
            <a:ext cx="3953427" cy="1933845"/>
          </a:xfrm>
          <a:prstGeom prst="rect">
            <a:avLst/>
          </a:prstGeom>
        </p:spPr>
      </p:pic>
      <p:sp>
        <p:nvSpPr>
          <p:cNvPr id="7" name="TextBox 6"/>
          <p:cNvSpPr txBox="1"/>
          <p:nvPr/>
        </p:nvSpPr>
        <p:spPr>
          <a:xfrm>
            <a:off x="4355976" y="3645024"/>
            <a:ext cx="4392488" cy="2585323"/>
          </a:xfrm>
          <a:prstGeom prst="rect">
            <a:avLst/>
          </a:prstGeom>
          <a:noFill/>
        </p:spPr>
        <p:txBody>
          <a:bodyPr wrap="square" rtlCol="0">
            <a:spAutoFit/>
          </a:bodyPr>
          <a:lstStyle/>
          <a:p>
            <a:pPr marL="285750" indent="-285750">
              <a:buFont typeface="Arial" pitchFamily="34" charset="0"/>
              <a:buChar char="•"/>
            </a:pPr>
            <a:r>
              <a:rPr lang="es-CL" sz="2400" dirty="0" smtClean="0"/>
              <a:t>Nodo &lt;media&gt; </a:t>
            </a:r>
            <a:r>
              <a:rPr lang="es-CL" sz="2400" b="1" dirty="0" smtClean="0"/>
              <a:t>V</a:t>
            </a:r>
            <a:r>
              <a:rPr lang="es-CL" sz="2400" dirty="0" smtClean="0"/>
              <a:t> -&gt; Video en vivo</a:t>
            </a:r>
          </a:p>
          <a:p>
            <a:pPr marL="285750" indent="-285750">
              <a:buFont typeface="Arial" pitchFamily="34" charset="0"/>
              <a:buChar char="•"/>
            </a:pPr>
            <a:r>
              <a:rPr lang="es-CL" sz="2400" dirty="0" smtClean="0"/>
              <a:t>Nodo </a:t>
            </a:r>
            <a:r>
              <a:rPr lang="es-CL" sz="2400" dirty="0" err="1" smtClean="0"/>
              <a:t>context</a:t>
            </a:r>
            <a:r>
              <a:rPr lang="es-CL" sz="2400" dirty="0" smtClean="0"/>
              <a:t> </a:t>
            </a:r>
            <a:r>
              <a:rPr lang="es-CL" sz="2400" b="1" dirty="0" smtClean="0"/>
              <a:t>C</a:t>
            </a:r>
            <a:r>
              <a:rPr lang="es-CL" sz="2400" dirty="0" smtClean="0"/>
              <a:t> contiene el logo de la estación y un jingle.</a:t>
            </a:r>
          </a:p>
          <a:p>
            <a:pPr marL="285750" indent="-285750">
              <a:buFont typeface="Arial" pitchFamily="34" charset="0"/>
              <a:buChar char="•"/>
            </a:pPr>
            <a:r>
              <a:rPr lang="es-CL" sz="2400" b="1" dirty="0" smtClean="0"/>
              <a:t>V</a:t>
            </a:r>
            <a:r>
              <a:rPr lang="es-CL" sz="2400" dirty="0" smtClean="0"/>
              <a:t> y </a:t>
            </a:r>
            <a:r>
              <a:rPr lang="es-CL" sz="2400" b="1" dirty="0" smtClean="0"/>
              <a:t>C</a:t>
            </a:r>
            <a:r>
              <a:rPr lang="es-CL" sz="2400" dirty="0" smtClean="0"/>
              <a:t> son sincronizados por un link, denominado</a:t>
            </a:r>
            <a:r>
              <a:rPr lang="es-CL" sz="2400" b="1" dirty="0" smtClean="0"/>
              <a:t> L.</a:t>
            </a:r>
          </a:p>
          <a:p>
            <a:endParaRPr lang="es-CL" dirty="0"/>
          </a:p>
        </p:txBody>
      </p:sp>
    </p:spTree>
    <p:extLst>
      <p:ext uri="{BB962C8B-B14F-4D97-AF65-F5344CB8AC3E}">
        <p14:creationId xmlns:p14="http://schemas.microsoft.com/office/powerpoint/2010/main" val="258755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Protocolo DSM CC</a:t>
            </a:r>
            <a:endParaRPr lang="es-CL" dirty="0"/>
          </a:p>
        </p:txBody>
      </p:sp>
      <p:sp>
        <p:nvSpPr>
          <p:cNvPr id="3" name="2 Marcador de contenido"/>
          <p:cNvSpPr>
            <a:spLocks noGrp="1"/>
          </p:cNvSpPr>
          <p:nvPr>
            <p:ph idx="1"/>
          </p:nvPr>
        </p:nvSpPr>
        <p:spPr>
          <a:xfrm>
            <a:off x="457200" y="1600201"/>
            <a:ext cx="8229600" cy="2764903"/>
          </a:xfrm>
        </p:spPr>
        <p:txBody>
          <a:bodyPr>
            <a:normAutofit fontScale="62500" lnSpcReduction="20000"/>
          </a:bodyPr>
          <a:lstStyle/>
          <a:p>
            <a:pPr marL="0" indent="0" algn="just">
              <a:buNone/>
            </a:pPr>
            <a:r>
              <a:rPr lang="es-CL" sz="2800" b="1" dirty="0" smtClean="0"/>
              <a:t>CARRUSEL:</a:t>
            </a:r>
            <a:r>
              <a:rPr lang="es-CL" sz="2800" dirty="0" smtClean="0"/>
              <a:t> Los </a:t>
            </a:r>
            <a:r>
              <a:rPr lang="es-CL" sz="2800" dirty="0"/>
              <a:t>sistemas de archivos deben ser periódicamente transmitidos por el servidor de contenidos, debiendo el cliente receptor esperar por el archivo que </a:t>
            </a:r>
            <a:r>
              <a:rPr lang="es-CL" sz="2800" dirty="0" smtClean="0"/>
              <a:t>desea. DSM CC da soporte a este carrusel.</a:t>
            </a:r>
          </a:p>
          <a:p>
            <a:r>
              <a:rPr lang="es-CL" sz="2800" b="1" u="sng" dirty="0"/>
              <a:t>Carrusel de </a:t>
            </a:r>
            <a:r>
              <a:rPr lang="es-CL" sz="2800" b="1" u="sng" dirty="0" smtClean="0"/>
              <a:t>Datos</a:t>
            </a:r>
            <a:endParaRPr lang="es-CL" sz="2800" u="sng" dirty="0"/>
          </a:p>
          <a:p>
            <a:pPr marL="0" indent="0" algn="just">
              <a:buNone/>
            </a:pPr>
            <a:r>
              <a:rPr lang="es-CL" sz="2800" dirty="0"/>
              <a:t>Un carrusel de datos es la forma más simple de transmisión de datos DSM-CC. No existe especificación sobre la información que deben proveedor los datos, por lo que es tarea del receptor analizar los datos de modo de que adquieran un sentido para él</a:t>
            </a:r>
            <a:r>
              <a:rPr lang="es-CL" sz="2800" dirty="0" smtClean="0"/>
              <a:t>.</a:t>
            </a:r>
          </a:p>
          <a:p>
            <a:pPr algn="just"/>
            <a:r>
              <a:rPr lang="es-CL" sz="2800" b="1" u="sng" dirty="0" smtClean="0"/>
              <a:t>Carrusel </a:t>
            </a:r>
            <a:r>
              <a:rPr lang="es-CL" sz="2800" b="1" u="sng" dirty="0"/>
              <a:t>de objetos </a:t>
            </a:r>
            <a:endParaRPr lang="es-CL" sz="2800" b="1" u="sng" dirty="0" smtClean="0"/>
          </a:p>
          <a:p>
            <a:pPr marL="0" indent="0" algn="just">
              <a:buNone/>
            </a:pPr>
            <a:r>
              <a:rPr lang="es-CL" sz="2800" dirty="0" smtClean="0"/>
              <a:t>Son </a:t>
            </a:r>
            <a:r>
              <a:rPr lang="es-CL" sz="2800" dirty="0"/>
              <a:t>construidos teniendo como base el modelo de carrusel de datos, agregándoles los conceptos de archivos, directorios y flujos.</a:t>
            </a:r>
          </a:p>
          <a:p>
            <a:pPr marL="0" indent="0">
              <a:buNone/>
            </a:pPr>
            <a:endParaRPr lang="es-CL" sz="2800" dirty="0" smtClean="0"/>
          </a:p>
          <a:p>
            <a:pPr marL="0" indent="0">
              <a:buNone/>
            </a:pPr>
            <a:endParaRPr lang="es-CL" sz="2800" dirty="0"/>
          </a:p>
          <a:p>
            <a:pPr algn="just"/>
            <a:endParaRPr lang="es-CL" sz="2800" dirty="0" smtClean="0"/>
          </a:p>
          <a:p>
            <a:pPr algn="just"/>
            <a:endParaRPr lang="es-CL" dirty="0"/>
          </a:p>
          <a:p>
            <a:pPr marL="0" indent="0" algn="just">
              <a:buNone/>
            </a:pPr>
            <a:endParaRPr lang="es-CL" dirty="0"/>
          </a:p>
        </p:txBody>
      </p:sp>
      <p:graphicFrame>
        <p:nvGraphicFramePr>
          <p:cNvPr id="4" name="3 Marcador de contenido"/>
          <p:cNvGraphicFramePr>
            <a:graphicFrameLocks/>
          </p:cNvGraphicFramePr>
          <p:nvPr>
            <p:extLst>
              <p:ext uri="{D42A27DB-BD31-4B8C-83A1-F6EECF244321}">
                <p14:modId xmlns:p14="http://schemas.microsoft.com/office/powerpoint/2010/main" val="908413397"/>
              </p:ext>
            </p:extLst>
          </p:nvPr>
        </p:nvGraphicFramePr>
        <p:xfrm>
          <a:off x="2339752" y="3668583"/>
          <a:ext cx="4426069" cy="3172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92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Comandos de inicialización</a:t>
            </a:r>
            <a:endParaRPr lang="es-CL"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1"/>
            <a:ext cx="7344816" cy="4554093"/>
          </a:xfrm>
          <a:prstGeom prst="rect">
            <a:avLst/>
          </a:prstGeom>
        </p:spPr>
      </p:pic>
    </p:spTree>
    <p:extLst>
      <p:ext uri="{BB962C8B-B14F-4D97-AF65-F5344CB8AC3E}">
        <p14:creationId xmlns:p14="http://schemas.microsoft.com/office/powerpoint/2010/main" val="2659246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Comandos de edición</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292" y="1344107"/>
            <a:ext cx="652540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600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Comandos de edición</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76" r="50000" b="44662"/>
          <a:stretch/>
        </p:blipFill>
        <p:spPr bwMode="auto">
          <a:xfrm>
            <a:off x="251521" y="1670538"/>
            <a:ext cx="3262704" cy="22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79912" y="1670538"/>
            <a:ext cx="5112568" cy="2585323"/>
          </a:xfrm>
          <a:prstGeom prst="rect">
            <a:avLst/>
          </a:prstGeom>
          <a:noFill/>
        </p:spPr>
        <p:txBody>
          <a:bodyPr wrap="square" rtlCol="0">
            <a:spAutoFit/>
          </a:bodyPr>
          <a:lstStyle/>
          <a:p>
            <a:pPr marL="285750" indent="-285750">
              <a:buFont typeface="Arial" pitchFamily="34" charset="0"/>
              <a:buChar char="•"/>
            </a:pPr>
            <a:r>
              <a:rPr lang="es-CL" dirty="0" smtClean="0"/>
              <a:t>Agrega un ancla en nodo V cuyo contenido está definido en un archivo NCL llamado NCLfile0.xml.</a:t>
            </a:r>
          </a:p>
          <a:p>
            <a:pPr marL="285750" indent="-285750">
              <a:buFont typeface="Arial" pitchFamily="34" charset="0"/>
              <a:buChar char="•"/>
            </a:pPr>
            <a:r>
              <a:rPr lang="es-CL" dirty="0" smtClean="0"/>
              <a:t>El ancla define el instante relativo al contenido del nodo V en que ocurre la pausa del partido de futbol.</a:t>
            </a:r>
          </a:p>
          <a:p>
            <a:pPr marL="742950" lvl="1" indent="-285750">
              <a:buFont typeface="Arial" pitchFamily="34" charset="0"/>
              <a:buChar char="•"/>
            </a:pPr>
            <a:r>
              <a:rPr lang="es-CL" dirty="0" smtClean="0"/>
              <a:t>En este ejemplo 10 minutos después del inicio del juego.</a:t>
            </a:r>
          </a:p>
          <a:p>
            <a:pPr marL="285750" indent="-285750">
              <a:buFont typeface="Arial" pitchFamily="34" charset="0"/>
              <a:buChar char="•"/>
            </a:pPr>
            <a:endParaRPr lang="es-CL" dirty="0" smtClean="0"/>
          </a:p>
          <a:p>
            <a:pPr marL="285750" indent="-285750">
              <a:buFont typeface="Arial" pitchFamily="34" charset="0"/>
              <a:buChar char="•"/>
            </a:pPr>
            <a:endParaRPr lang="es-C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155" y="4168285"/>
            <a:ext cx="52673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547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Comandos de edición</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8" t="54005" r="50628" b="24011"/>
          <a:stretch/>
        </p:blipFill>
        <p:spPr bwMode="auto">
          <a:xfrm>
            <a:off x="467543" y="1412776"/>
            <a:ext cx="3096345" cy="112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1920" y="1448834"/>
            <a:ext cx="4248472" cy="1200329"/>
          </a:xfrm>
          <a:prstGeom prst="rect">
            <a:avLst/>
          </a:prstGeom>
          <a:noFill/>
        </p:spPr>
        <p:txBody>
          <a:bodyPr wrap="square" rtlCol="0">
            <a:spAutoFit/>
          </a:bodyPr>
          <a:lstStyle/>
          <a:p>
            <a:r>
              <a:rPr lang="es-CL" dirty="0" smtClean="0"/>
              <a:t>Se inserta el nodo  descrito en NCLfile1.xml en el cuerpo del documento.</a:t>
            </a:r>
          </a:p>
          <a:p>
            <a:r>
              <a:rPr lang="es-CL" dirty="0" smtClean="0"/>
              <a:t>El archivo .</a:t>
            </a:r>
            <a:r>
              <a:rPr lang="es-CL" dirty="0" err="1" smtClean="0"/>
              <a:t>xml</a:t>
            </a:r>
            <a:r>
              <a:rPr lang="es-CL" dirty="0" smtClean="0"/>
              <a:t> contiene la siguiente información:</a:t>
            </a:r>
            <a:endParaRPr lang="es-CL"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2629909"/>
            <a:ext cx="4600679" cy="649814"/>
          </a:xfrm>
          <a:prstGeom prst="rect">
            <a:avLst/>
          </a:prstGeom>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5519" r="50000"/>
          <a:stretch/>
        </p:blipFill>
        <p:spPr bwMode="auto">
          <a:xfrm>
            <a:off x="301184" y="3429000"/>
            <a:ext cx="3262704" cy="125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3928" y="3429000"/>
            <a:ext cx="4248472" cy="1477328"/>
          </a:xfrm>
          <a:prstGeom prst="rect">
            <a:avLst/>
          </a:prstGeom>
          <a:noFill/>
        </p:spPr>
        <p:txBody>
          <a:bodyPr wrap="square" rtlCol="0">
            <a:spAutoFit/>
          </a:bodyPr>
          <a:lstStyle/>
          <a:p>
            <a:r>
              <a:rPr lang="es-CL" dirty="0" smtClean="0"/>
              <a:t>Se inserta un link descrito en el archivo NCLfile2.xml relacionando el video y el nodo recientemente </a:t>
            </a:r>
            <a:r>
              <a:rPr lang="es-CL" dirty="0" smtClean="0"/>
              <a:t>agregado (otro video).</a:t>
            </a:r>
            <a:endParaRPr lang="es-CL" dirty="0" smtClean="0"/>
          </a:p>
          <a:p>
            <a:r>
              <a:rPr lang="es-CL" dirty="0" smtClean="0"/>
              <a:t>El archivo .</a:t>
            </a:r>
            <a:r>
              <a:rPr lang="es-CL" dirty="0" err="1" smtClean="0"/>
              <a:t>xml</a:t>
            </a:r>
            <a:r>
              <a:rPr lang="es-CL" dirty="0" smtClean="0"/>
              <a:t> contiene la siguiente información:</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809" y="4906328"/>
            <a:ext cx="4156550" cy="1763031"/>
          </a:xfrm>
          <a:prstGeom prst="rect">
            <a:avLst/>
          </a:prstGeom>
        </p:spPr>
      </p:pic>
    </p:spTree>
    <p:extLst>
      <p:ext uri="{BB962C8B-B14F-4D97-AF65-F5344CB8AC3E}">
        <p14:creationId xmlns:p14="http://schemas.microsoft.com/office/powerpoint/2010/main" val="2510172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21"/>
            <a:ext cx="8229600" cy="911841"/>
          </a:xfrm>
        </p:spPr>
        <p:txBody>
          <a:bodyPr/>
          <a:lstStyle/>
          <a:p>
            <a:r>
              <a:rPr lang="es-CL" dirty="0" smtClean="0"/>
              <a:t>Resultado de la edición</a:t>
            </a:r>
            <a:endParaRPr lang="es-CL"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62686"/>
            <a:ext cx="3874449" cy="594511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62686"/>
            <a:ext cx="3934374" cy="3343742"/>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05064"/>
            <a:ext cx="3962953" cy="438211"/>
          </a:xfrm>
          <a:prstGeom prst="rect">
            <a:avLst/>
          </a:prstGeom>
        </p:spPr>
      </p:pic>
    </p:spTree>
    <p:extLst>
      <p:ext uri="{BB962C8B-B14F-4D97-AF65-F5344CB8AC3E}">
        <p14:creationId xmlns:p14="http://schemas.microsoft.com/office/powerpoint/2010/main" val="334767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Eventos de flujos</a:t>
            </a:r>
            <a:endParaRPr lang="es-CL" dirty="0"/>
          </a:p>
        </p:txBody>
      </p:sp>
      <p:sp>
        <p:nvSpPr>
          <p:cNvPr id="3" name="2 Marcador de contenido"/>
          <p:cNvSpPr>
            <a:spLocks noGrp="1"/>
          </p:cNvSpPr>
          <p:nvPr>
            <p:ph idx="1"/>
          </p:nvPr>
        </p:nvSpPr>
        <p:spPr>
          <a:xfrm>
            <a:off x="457200" y="1600201"/>
            <a:ext cx="8229600" cy="2908919"/>
          </a:xfrm>
        </p:spPr>
        <p:txBody>
          <a:bodyPr>
            <a:normAutofit fontScale="92500" lnSpcReduction="10000"/>
          </a:bodyPr>
          <a:lstStyle/>
          <a:p>
            <a:pPr algn="just"/>
            <a:r>
              <a:rPr lang="es-CL" dirty="0"/>
              <a:t>Estos descriptores permiten la sincronización de eventos con un flujo de media</a:t>
            </a:r>
            <a:r>
              <a:rPr lang="es-CL" dirty="0" smtClean="0"/>
              <a:t>.</a:t>
            </a:r>
          </a:p>
          <a:p>
            <a:pPr algn="just"/>
            <a:r>
              <a:rPr lang="es-CL" dirty="0"/>
              <a:t>Los eventos de flujo con bastantes útiles para especificar eventos no previsibles. </a:t>
            </a:r>
            <a:endParaRPr lang="es-CL" dirty="0" smtClean="0"/>
          </a:p>
          <a:p>
            <a:pPr marL="0" indent="0" algn="just">
              <a:buNone/>
            </a:pPr>
            <a:endParaRPr lang="es-CL" b="1" dirty="0" smtClean="0"/>
          </a:p>
          <a:p>
            <a:pPr marL="0" indent="0" algn="just">
              <a:buNone/>
            </a:pPr>
            <a:r>
              <a:rPr lang="es-CL" b="1" dirty="0" smtClean="0"/>
              <a:t>EJEMPLO: </a:t>
            </a:r>
            <a:endParaRPr lang="es-CL" b="1" dirty="0"/>
          </a:p>
        </p:txBody>
      </p:sp>
      <p:pic>
        <p:nvPicPr>
          <p:cNvPr id="1026" name="Picture 2" descr="El ranking de los delanteros más efectivos de las ligas Europ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997544"/>
            <a:ext cx="5715263" cy="2593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RQVFRQUFxgUFhgWFRQYFxQWFRgWFhUWFxYYHCggGBolHRQVITEhJSkrLi4uFx8zODMsNygtLiwBCgoKDg0OGhAQGy0lICQsLCwsLCwsLCwsLCwsLCwsLCwsLCwsLCwsLCwsLCwsLCwsLCwsLCwsLCwsLCwsLC4sK//AABEIAKwBJQMBIgACEQEDEQH/xAAcAAABBQEBAQAAAAAAAAAAAAAFAAECBAYDBwj/xAA/EAABBAADBAgDBQcEAgMAAAABAAIDEQQhMQUSQVEGEyIyYXGBkVKhsRQjQnLBBxUzYpLR8CQlguGisjRjwv/EABkBAAMBAQEAAAAAAAAAAAAAAAECAwAEBf/EACoRAAICAgEDBAIBBQEAAAAAAAABAhEDITEEEkETIjJRFJFxYsHR4fFh/9oADAMBAAIRAxEAPwAGlSdKl7p4FDUlSekljDJJ0lgjJ06SwRkk6SwBkk6VLBGSpdYMO55pjXOPJoJ+iLwdFMU4WWBg5vc1vyu/kllOMeWPGEpcIBp1p2dEgO/iYhz3Q539lDE7DwzAScQ8kcN1os8tclJ9RjXkoumyPwZtJaiHAYeRxjawtLgCxzpACPK8qKz2IxZExgwsJlmBotaA8tI4udo0ZHklXUxa0h/xZLljMwjiLI3Rzca+uqhJLBH35LJ0DazPIE6nyWj2X+z2ean7QnLBr1UBzrk6QjL0HqtzsXo1hcMPuIGNOheRvSHze63fNc8+pk+Dph0sVyYHozs0YlwqAsi4vlc9p1OTW0LOS2LehMFd1h9ZB+q0ibqhwtv5TXy0UXkm/LLrFBeDKzdBYuDP6ZD9HKjiOg8Xxyx/maHD3C3bJHDXtDmNfUKI2pDddbHfLfbftayzZF5A8OPykebz9A5auKSOQf0n9QgG0djTwfxYnNHOrb/UMl7P9nifm0gHmwj9MioSRvbk4tc0j8VcOY/VVj1c1yRl0kHxo8MSpeo7X6NYObMVC86bhFE+LdFj9s9E5oWl4qSMZ7zNQObm8F14+ohPRyZOmnAzySekqVznGTKSZYAyVJ6TLCiSSTomGTJ6SWsBKkqWqkwGCc87rpM9GtLaHlqVE4fAtyIeT4yVn5Bq5fyof+nb+LP7Rlk9LUE4IVUTT5yyH6J24vCDuwwn1kcfmt+Svpm/Ff2jKpLeYYOcLiwrAOfUGs/5nlWZnyMFmXDxUNNxl+wOqR9X/SUXR/1HndLtFhHuFtY4g5WGki+VrXx9LY7a2nOBFPd2RR5gAfJdX9I4R3A27u37xF890UEPypPiIfxIrmRiocM95pjHOOlBpJ+SLwdFcQRvSBsTecjgMvyiz8kYxu2XygNhn3DxDG5HmchYKATYUvNuxDHHjvF36hN6zf0v2I8EY/b/AEEBsnBxD73EOkPwxt3R/UbtTG1MFH/CwzXHm8ucfY5IR+6jwkiP/P8AuEjseXgGu/K9p+VrVGXyn/YNyj8Yf3Cs3TCWqjAYPCh9AhM22JXauXN+zZhrG/8ApJ+irvYR3gR5gj6qkcWLxsnLNlfOib8U86uPuoxQueaa0uPIZlKGIuIDdStt0d2e1v5W5u/mPALZZrGtBxY5ZXvgDYLoXiJC0zPELCA47jt6WvguqYTzBK2+yNmQ4Zm5AwMGpOZc8/E9xzcfElSdMujHrzpScnbPSjFRVIsseuwkVQFTbZSjFpr10DlWDgPE8gp7xPh8z/ZAJx29iZo8LK7DMMk+7UbQQLcTQJJNADWzyXisfRGLD9raWNY2Q2XRw/eyuJOdu0HsUS/bJ0leJmYSGR7Qwb8xDiC4urcbY4ZE0vMxJvEgZNJ9SmiJJnpGB6W4eAlmAwr3Pzp0sjnO8Tu91umuSu4Tb+PBdLNiAy+6wMaau9HFv+c1hdk4lkZHgb8/M8V6Zj+meFxGE6p7A2ShmANRyR7Re4zuN6VSF9zOMgGhqvXLivT+iAbNhWvje6nE3vC74URfBeCbQk7WWi9g/ZVtBseEiY92cskjGXzALqz/AMyQlFLaGjJsvbc6Ftkt7AGO5sHZPmzh5hYDaOz3wv3ZBXEHg4cwV7ms/wBJ9itmjOWeo5tdzH6q2HqJRdPg583TRkrjpnkJCS7TQlji1wotNFcl6R5jVDKKnSZEUakqTp1jEQknTrAoPM6POYblnhiI/nLnezVdfDg37rZJ3SP+KNm7Y4Al15oN+7Ae5LG4+NtJ91zl2XM3MsJHNtOHuFyak/lv9Hdbiq7dfsJzYrCwktbhXPcOMz79aGXyUD0olGUTIYh/JG0H3VWGZso6uU04dx/EeDvBUsThnMNOFfQ+ITQjF6lyLKUkrjwd8TteeTvyyH/kQPYKkTzSpKlZRS4RByb5Ykkk6YA8byCCDRCuYlgkb1jRRHfH/wCgqNLthZix1j18RySTj5XJSElw+DjScOPAlW8ZhxW/Hmw/+J5FVAEU1JWK04ujqzFPGj3D/kVZbteUau3vBwB+q6YXYGIk7sT65uG6M/F1K07o81n8fEwxGroHrD7CvqpTeJc0VhHK+LHw2PaBbo4weJaN0/JaTBTANDd0i6eTk7Jw7O9WY9ll3YzZ8Is9biKzJJ6tgryzQk/tduQtZE2Fl66l4AABJrLIfJcE3b0ejBUj0vqnagistSBr811Zl33Nb5us+wXn+F2rDPvF0j+2QR2zQNc+PkVp2MaY2vZwpr8yc+BF86KTY+vAb+2t/CL8Tl8uK6CYu19hkP8AtBmytY3eeQAOJKr/AL9c+xhmF9WC89mNpHNxyWo1mqjd5Lhi9sQxMe98jAGNLjbhoP1WZe4GziJjJrbGHcYM7zdq7TwVLZ2ID5DLuNEQsRsq2nm9wPeJ8UaB3HjO1sccTiJp3ZmV7n+l00ewCqhy9d2/+z3DYq34QjCznPdNmGQnhV3GctRl4Lyza+y58JKYsVG6N/C9HD4muGTh4hFMVo5wzUrIxZQy1Nr01ihA4i1s5NoOh2bgXt1E8sgOercteFgnLja8/a5bLpBLu7O2az4mzya83sGnHzQewo+gNi7QE8EcrdHtBV1y84/Y5tUOwzod6+qeQDpYdnp6r0a1KtlTzrp7sEsd18Y7JyePhPA+SxhC9xxcDXtLXCwRRHMFeP7e2YcPM5h01aebTdf2Xo9NltdrPO6rDT70DUlKkqXWcRFKlKkqWMRSUqSQNRo8d0VeD9y4PHiQCqbdmYuPMNeK5G/oj22sa0ghnZLxkK0dzHJXdm4eo2tddnxP1XmLqW9OmerLpYp2rRl5MVKf40G/XF0bg73Cl9shc3cex7Rwzvd8ic1oMfg8RHnHI4jk7P5qpBJjHGjh97za0D3cn7rVpfpi9rTpv9r/AABHbDLhcLg8ZkN0eQOQ0PoUKLayIojUcl6EyLcbeIEMOuQOY8Ru6FUcVjsC946wda4A9qqByoWB30YdU18kCfSxfxZiqSpbCTD4M/eMic4HKg4tYCNaH/a4HbQjFQRwQ+NbzvdWXUp/FEX0rXyYFwmxJ5M2RPrmRut/qdQRBvRktzxE8UQ5b28720+ZXDF7Vkk/iTyHwbYCpF0fJx8yAj3Tf/AdmNf7YYjlwUNgGaa8iDutYf1Vj95PaB9jgjAdoWs33g+JOdrPfaGjusHrZU2bTkb3Hbn5cvokljlylf8ALHjkjw3X8Lglj9ozvP3z5LPA2Pkg75LJA5H1RvaG0i+EB53pBkC4ZgO5FZrHTCKMvPI14qc5+2qoeEPdd2A+k2Ny6pp1zf8A2WaeBolJiHF5cdSbKg6QHguV7OtKkdsLi5IjcbiPDh6hen/s46QPnjxUBHb6nrG1nZYb7IP/ABC8pLltv2OS/wC5MHxxStPiC26PhksEP/bS6nTEyHgyzuD83PyVkbUe6gTTRkGtFNA5ADJDLTteqUiNheSYvIjByObj4ckfw0jQABoMgsdDiN0+JRHD7Q5rGTNQX8lLHGHERmDGMEkR0vvRk5bzHfhd4oRhsaCus0orIpaH7jAdL+gkuEBlw5OIwmu8B95DfCVo4fzDLyWPDgvbMDtN8b+ycjkRwPmFAdDtnDGdZJD32B7YRlCHZhx3RwOR3dAhwHTPKNi7CxOKJGFhfJQJLg07grm85ei9h2V0Bw2Jw2Ddi3SHqYBGI2Hd3iTvOLna1egC1GM2gGQPEbQxjWGmsAaNKyA01XTZg3YoxyaEHsZJIs7P2Zh4IhDBE2OMG6brvH8W8c78V3hxRY4MkNg9x/A/yu5O+qi16dzA4FrhbTqP1HI+KAQhvLLdO9m9ZD1gHajz82/i/v6IrhcQY3CKQ2D/AA3/ABD4TycPmreKALSHaEEHyOqeEu2SYs490WjxhJWto4XqpXs13XEA8x+E+1KtS9ZO1Z4zVOhkk6SIoyZSpMsY3EcELT9/O2R3wxjT1P8AZdm4+JpHVxOJbo57jQvyyXn74i5u85rmOHGiM/Nd8Dj5Gig+/PNeB3nvHpDdtVXWFzRzbVeaqY/aUYde9vN42SVkcP0nLMpYwURxUkU7AWndB18Ee5+DaIYjADEuL48hVDkhOJ2fJGe02vEae6N7NxLopGsDN6IauB5aLZujilGVZ+X0XZi6lpU0c2Tpk3aezG7A2oD91J3Xa+Byp45HJV9q4EGR0ZpsrTrwkbwcPMI7j+i7L3ozuuGeVV6hDOk2FLo4ZhZcAY5CNbb3T8nJouPfcdWLPu7KmuDMyRkGiKIUUTY8TDdfk8d13PwKoTQlppworsjO9Pk4Zwra4OScJJ6VCZHr2C97MgZD83ErDdK8eXv3BkG0fUjL0pbTFDTxCxfS3DU9rx+IUfMLzc+5Hp4NRRn3hc6XQuUd4KB0DLcfscZ/uTXcGRSuPtXqc9FiF6H+yNm6MdPwjw+4DoLkJAF8CaGmqFmO7nZlRJTAJiU9kiVp2yUoWmtazF6LGUrsWNQVdGyIgCwnzRAy3irvusaPdoPPxWehktwHMogzE3NI7xr+nLl4IMazS7UxdxhgOb3tblxzs/RaGOfhyWFhl6yeJvBp3jy/ygjsONSjJmlZMu7JUDixSuRTrDBDFQCVhY7K9Dxa7g4eIK8i6S/tBxHag7r4nOiccqJjcW75sZk1povWI5l86dKZR9uxNadfL/7u5eqaCV7Fm2lo1+zcQXxMJNkN3SfIn9KVlC+jTrh9Siy9SHxR5E/kyKSkkmFI0kpJLGDTcSaIfmw8CNEKxWx7O9E4t8Dmj8W68ZZrh1BaTu6cWleTLHCXGmeupSXO0Z/7O45SNvxGa54ZzonVq08D9UbxWzt7tMJaeQKphrqIeA+vdQ9OSH7kdGbVfCQ7vMPy8EXwe14pdcis7Di4u6+2eDhY91M7DJBfA9pA4XmgpD0a3FY7q2WGbx4EErtsN5mwjt408O3hvDJpJrP/ADisOMZIBrdahaPYuJEmCxGZb2o8/hIc3PyTp2ALY7YJkALgxrtQ5oq/AqhjdkGg19kjR4GY8xyV2DbDgzdd2m1VjUIlhtqMlizye3LP5FUjlkvIsscWYWbBNbq8/wBJXLqWfH8lt8dsLrGWOPDj6LMY3YLmjebmOWhC7MWXuW3s4suHt4QCx7RY3TYrlSz3SPDb8JrVvaHotHimZD1Q6cXl/mahm1Ivh2jzN5UFf2thOrkc2uNjyK6YPYcsme7ujm7Jc5coXovS+h0XV7IldleIxAA5lsdaeo1WdwnRuNuchLzyGQ/utttmMRYPBws7I3Xy0BlZIqzxObvfxWswHpRUQ/gdU5TWIK0xSTFYBIFPagE4RsBZwR7YJ0FnhwF8V0wjqF80Nnx7I+84AnLXnlwV1klihp+iFmoJ7GfRe+rpjnfKh/7KzBjFQwpqKZ1Xk1g8Ldd/JVI5qWCa7DYtE8PiVjsNi0Vw2NWCmaqHEr5023NvYmZw/FNIeHF7jwXtk+0AyN7ie61zuHAE8V4SZM7Pn75ooLN90TNwep/RGkJ6Kt/07fEk/NGKXqY/ijysi9zIpJ6T0nEojSdOksA6wTFpsIpHtBjhTsihJSUZ4oyLwyygH+odWR8lxa0XT2m+YVDDY1zfEIozEskHIrllCcOePs7ITjPgo4vZgfdtB5FDocE+F1tPl/2tEBwC4Sg3Tu0FPtjLlDu48A7FT2L6sEjvDQnxCt4F7HYCci4w+RjfEkEEjyy+SkdzjkfFXsXgbwW6yhvy7x/m3QTl7hSniceB45LM5Ca7kvvaIYfEO5A/lKBY3BSMNtvxHNcopt7m1w8aUm5R00OqfBvtn7VljGVuA1B1XTa+143Mvuk94V86WLwG1ZmHJ9nxpE37TEzfvW28a1lY5+KZTDRZ21g2HDtkjINOz8nf9rGv1KPwGg9rX9h47pGhGYpAsQKcfdNKVoRKnopuhaX7xAJAoEgZLoUuJSSWPREhHumBp8LM6ZAweGdns/5qgsYsgeI+qL9ND/q36imxjM6/dto+HkiABOF6qO/WunP+6kSmtDuBRPeUHOpUtozmONz2jMcOHssni9oySd5xrkMgm7gdpp8XtyNmh3jyH90Dx23pH5N7I8NfdCVr+jPQd80f2nFvGEwYG8ZXjtSAZ1EzVxPPTz0WDRmsFhJZ5AyJj5ZHaNaC5xXpOxei8uGZ/uOIgwzSOwx79+WzlVNyAzHFC9p9OIsMw4bY0fUR6PxBszT6Z24WwZafILDTYlznl7nFzyd4uJsk8ySsE9jx+zHxwabzTIDvtstrdIF+6BPbSv8ARLppWGEeMkoSAxgmqId2SSB6FdMfs1zKORac2ubm1w5gopiyj9ApslK5hsQVSlFKMYz7RLW8azcjYh26U7RcMNIGglrqjc4AkN39LPCwCvOsMwueBzK9PftMPYYC3dwzxuOYM7v8ZdqXg0b8FjtkbHcMZ1JzLSTf8gz3vUUtHbDdI2+zINyJjeQVpOAlS9hKkeU+RkqT0ksYikpUksCiVJqU0kBiNJwnSWMWMNjC3XNX8NM1+mvihCdriNFCeBPaLwztaYbdGw5SAjkRorO1QWRQNYMmhxJ8yK+iE4XHmwHeSPbXNPa0Gy2NorhxND3XM1KDpnVFxmrQGGOc3Voc062M1WxGzI5O1HkVflHNuXgqzGZksNHkUyUWtCttPYHxmx36sOY5KtBK9p+8aQedLROvyKhv72Thn40oy6a9odZa0wPPEHW5h8x+qoYyKt08xunzC0f2du9dbp8OKr43ZjXNduvo6taRVnwKlLHKPJVSUuDNVmEiueIxDWd5wBacxYy4FdNc1EqkmPEe03zH1CJ9Mh/rJD8Qjdrdgxtz97QlGumBuSF4Fb8DDfxEbwJPlQHomvQtAFMkUxKAKKm1G3E8fylZ7o/0dxGNkEeGjLzxdoxg5vfo0L0zCdGG9SZ8e8wwUaaP4sorRjTpfust0g6db0X2TZ0f2TCA5huUs2VEyO1z9+ZTx4AEX4TZ+yADLu47Hj8AJ+zwOr8Q/Gcxr50Fj+kvSnE45+9iH20G2xtsRsyrssvLz1QdpUSmMJJJOBeixg7tvDCPC4TtdqRr5C3k2wGk+dO9lq+gW1iIOrmJdGSQAeAGlE6IH0whL8TDA2qhgiZQ/Dlvuvx7X0V+Bga0NboBSWTMaTbOAawb8R3mH8XEHk7kgRKnhse5ni05OadCPFQdRst05cllKxWhwjWw8C2pMS6i7cbh2Xy3i526OOQAtCMNCXuDRqTS2GMwohYyFpvdLiTWpuhn6K3Tx7polldQZSpKlJKl6tnnEaSpSSRsxGklKklrAPSVKVJUlGI0lSlSVLGI0lSlSVLGJYdtub+YfVF+lDy3Emj3WsFfD2R2UJh7zfMfVE+k/wD8g/lZXluiifFSlua/grF1jf8AJxw+0eD/AHXTdBN8PBDFOOUt0KWWFcxGjmfEgpI0/hz89Vwkey+20jxClhsaD38lYmh3hYohQ+LqR0akrRWkgvuGxw5qv1hBp49VbbhnAWNFF7TqRYTqaensVwfjRlulPRkTgywDtjNzR+PxHisds/aToTuvBLNPFnlzHgvY9nYJ0h+5B8b0HmeC4bS2FgoXOl6hmKxOtONRXz3NCfMFcuXGr0dGKT8mU2XsmbFND8PG57PjGTf6jQWjxnRTETRRNIa2WHea7ecN1zHUWgObYBBB91hukPTrGufuEthY3uxRjdZu6VeRI+nJEejfTZ1gBxvQxuOTsuB4qFUX5L0HQ7FOJDmCNrdXyOa1gHEg8fRX4p8Hgc4yMViho4ioozWoGjvPM+SHbc2m+Zzt8uaPgs0DxFfogLyBxQbQKLW2Npy4hxfM8uceejfBrdAF5zM2nOHJxW6cD5BUMRsqJ+ZGfMGloyrkVoyLwlr5/VaGXo+38LiPNVZNgPHdLSnUkLQFV3YmH6zERM13pGj5i11k2LL8I9CtH0G2MW4lj5KtlvonIAAkknkjaMXdqsBxU8mVueWitAxlNaB/SFyUpHWSeZJ980wapWGhl0w8RvI1anFDaNbMwG65r3Ud2nAcyE8McpukJKaitlnZmziG3Q3sr50dCjW34N17Ksgxt1rhYIy0GSX22G2uJLXOduu4Aam65Va67bipsWYNBzbHIGxfjTl24Je5R+iGeHsb+wNSVKdJUu44SFJKVJUsYjSSlSSwCVJlOkqQHognpSpKljURpKlKkqWMJmo80Q6Qfxr5taf/ABGngh9Inte3Nheazj3fVhzv+pTl80Uj8GCqSpSpKlQnRGl1inc3QqFIts/YTnjfkIij5u1I17I/VLNxr3DQUr9pDC4re7NEk6DX2RluzWxi5nEf/W2i4+Z4Ki/azIQWYRtHQyOoud5ckJGIfe8XEnjedrleFvcdHUsyjp7Cu0drEt6trOrj5N4+ZAQ7cdXxN8810+0B+uRXSNg5EHmh8dNB+T0zJ9KejLZxvNO68ceB/MP1XnzcFLh8RG2Ru6esbXI5gZHQr2twcOAcFVniilbuOjp1ir0uxRHI+KWcE1aGjNrTMlt6Rv22eMWd0sdnf4mNLq8LtVb5AIv0o6KSyYp+IglY5ziLY/s2GgNprtKoDIobisBLH32EcxWnqMj6LhyRaZ1xdoruKiU4dakGqdjHMpqU6S3ULFIAopshtNnky7MRGf8AMQ33Q00NSjGCwUj8LI2NoDpJGtuS2hrWgkmqt3Ck8LbFdAlsa64eHeNMG8eNaDzOgRnA9G42D/VSmY8m9hvqBm5HMOyCt1jmtAyA0pXx4VfvZKcnXtQFwuzAKL8/Ad0f3RCkQdhmjy5jNV3tZwcvQhkxxVROOePJJ2ylimb3Vs03n2TyDQT+qLzi8ONexKR6OaD+iqRFtON+A8eLvo1EpZo/sxPLdJ56kA+xUe6Kydy8l+2Tx0wNSVLmcU28vmurZWcXBdPrROX0ZDUnpM7aUTcrsrjJtZhOQQ9eIfQkd6SXD7ZejSnW9eJvQkWUk6SpZMZJOkiYakqUlb2bhRI/ddYHhSDdGSspUiGFb1kTmAEvYd5vl+MfRaY7KihbvNYHOq7f2qPlohuE2u90m6QyvBoH0XLkzrx4OvHgfnyZ6SEt7wI8xSvYDY0sosDdZ8T7A9OJWj2jjHNDiA3skbtgGrHBZrHbTll77yRy4J45nPSElhjDbCPW4fDdwddL8Th2GnwCFbQ2hJMbe6+QzoeQVZKlVQSdvbJSm3paQ1KQSCSZiochSZK5uijaZBq+Q8cF6LFtOThurthoQZG5gi79Ggmz4ZIWVawDabMeLWCvVwH6qEsSStF4ZW3TLUkO9m4Z3dqIbeRo+a54PEuujmr/AFYJtRenTLLe0AsdFGDT4m+YaFzw2x4H3u2L1F/TJW8ZKeso1Vq/NA0VuivJQlFXZVNmYxGwY2OFl5b5i/ouEuyYgbDzXI6e4RyVxa+xw56KO0cG0gOqiczWnskUU3QW6M9PsyQO3oAyubav5qxjWythhycX70jnn1a0D5FGWQgDK1YjdTW+V5+Lja6PR7fJL1bMrjsPM4h7L7QzHIrl+7pXDMV7rcsjDqyA8lxxsQa6hdLRxX5NKVGUwmGljOUjvK8vZEW4uzUseXxMyI8a4q8WjknLAq/jr7J+s7OT8E4MYY+1H2rvJw3tC4eQCsbMw7pIJGfi6o1nlvNdYsrrBKRp8IHmKCKxxhkvZFdhp9S4KEoUXjKzz44XEH8ICidiyu7xPzWx2jlI8DQOKqBxVl06eyEszWjON6O83H3XV2ySzuZ/5zR6l0bEE3oQE9WRmDg8RwIHoktYIgkt6EDer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6" descr="data:image/jpeg;base64,/9j/4AAQSkZJRgABAQAAAQABAAD/2wCEAAkGBxQTEhUUERQVFRQUFxgUFhgWFRQYFxQWFRgWFhUWFxYYHCggGBolHRQVITEhJSkrLi4uFx8zODMsNygtLiwBCgoKDg0OGhAQGy0lICQsLCwsLCwsLCwsLCwsLCwsLCwsLCwsLCwsLCwsLCwsLCwsLCwsLCwsLCwsLCwsLC4sK//AABEIAKwBJQMBIgACEQEDEQH/xAAcAAABBQEBAQAAAAAAAAAAAAAFAAECBAYDBwj/xAA/EAABBAADBAgDBQcEAgMAAAABAAIDEQQhMQUSQVEGEyIyYXGBkVKhsRQjQnLBBxUzYpLR8CQlguGisjRjwv/EABkBAAMBAQEAAAAAAAAAAAAAAAECAwAEBf/EACoRAAICAgEDBAIBBQEAAAAAAAABAhEDITEEEkETIjJRFJFxYsHR4fFh/9oADAMBAAIRAxEAPwAGlSdKl7p4FDUlSekljDJJ0lgjJ06SwRkk6SwBkk6VLBGSpdYMO55pjXOPJoJ+iLwdFMU4WWBg5vc1vyu/kllOMeWPGEpcIBp1p2dEgO/iYhz3Q539lDE7DwzAScQ8kcN1os8tclJ9RjXkoumyPwZtJaiHAYeRxjawtLgCxzpACPK8qKz2IxZExgwsJlmBotaA8tI4udo0ZHklXUxa0h/xZLljMwjiLI3Rzca+uqhJLBH35LJ0DazPIE6nyWj2X+z2ean7QnLBr1UBzrk6QjL0HqtzsXo1hcMPuIGNOheRvSHze63fNc8+pk+Dph0sVyYHozs0YlwqAsi4vlc9p1OTW0LOS2LehMFd1h9ZB+q0ibqhwtv5TXy0UXkm/LLrFBeDKzdBYuDP6ZD9HKjiOg8Xxyx/maHD3C3bJHDXtDmNfUKI2pDddbHfLfbftayzZF5A8OPykebz9A5auKSOQf0n9QgG0djTwfxYnNHOrb/UMl7P9nifm0gHmwj9MioSRvbk4tc0j8VcOY/VVj1c1yRl0kHxo8MSpeo7X6NYObMVC86bhFE+LdFj9s9E5oWl4qSMZ7zNQObm8F14+ohPRyZOmnAzySekqVznGTKSZYAyVJ6TLCiSSTomGTJ6SWsBKkqWqkwGCc87rpM9GtLaHlqVE4fAtyIeT4yVn5Bq5fyof+nb+LP7Rlk9LUE4IVUTT5yyH6J24vCDuwwn1kcfmt+Svpm/Ff2jKpLeYYOcLiwrAOfUGs/5nlWZnyMFmXDxUNNxl+wOqR9X/SUXR/1HndLtFhHuFtY4g5WGki+VrXx9LY7a2nOBFPd2RR5gAfJdX9I4R3A27u37xF890UEPypPiIfxIrmRiocM95pjHOOlBpJ+SLwdFcQRvSBsTecjgMvyiz8kYxu2XygNhn3DxDG5HmchYKATYUvNuxDHHjvF36hN6zf0v2I8EY/b/AEEBsnBxD73EOkPwxt3R/UbtTG1MFH/CwzXHm8ucfY5IR+6jwkiP/P8AuEjseXgGu/K9p+VrVGXyn/YNyj8Yf3Cs3TCWqjAYPCh9AhM22JXauXN+zZhrG/8ApJ+irvYR3gR5gj6qkcWLxsnLNlfOib8U86uPuoxQueaa0uPIZlKGIuIDdStt0d2e1v5W5u/mPALZZrGtBxY5ZXvgDYLoXiJC0zPELCA47jt6WvguqYTzBK2+yNmQ4Zm5AwMGpOZc8/E9xzcfElSdMujHrzpScnbPSjFRVIsseuwkVQFTbZSjFpr10DlWDgPE8gp7xPh8z/ZAJx29iZo8LK7DMMk+7UbQQLcTQJJNADWzyXisfRGLD9raWNY2Q2XRw/eyuJOdu0HsUS/bJ0leJmYSGR7Qwb8xDiC4urcbY4ZE0vMxJvEgZNJ9SmiJJnpGB6W4eAlmAwr3Pzp0sjnO8Tu91umuSu4Tb+PBdLNiAy+6wMaau9HFv+c1hdk4lkZHgb8/M8V6Zj+meFxGE6p7A2ShmANRyR7Re4zuN6VSF9zOMgGhqvXLivT+iAbNhWvje6nE3vC74URfBeCbQk7WWi9g/ZVtBseEiY92cskjGXzALqz/AMyQlFLaGjJsvbc6Ftkt7AGO5sHZPmzh5hYDaOz3wv3ZBXEHg4cwV7ms/wBJ9itmjOWeo5tdzH6q2HqJRdPg583TRkrjpnkJCS7TQlji1wotNFcl6R5jVDKKnSZEUakqTp1jEQknTrAoPM6POYblnhiI/nLnezVdfDg37rZJ3SP+KNm7Y4Al15oN+7Ae5LG4+NtJ91zl2XM3MsJHNtOHuFyak/lv9Hdbiq7dfsJzYrCwktbhXPcOMz79aGXyUD0olGUTIYh/JG0H3VWGZso6uU04dx/EeDvBUsThnMNOFfQ+ITQjF6lyLKUkrjwd8TteeTvyyH/kQPYKkTzSpKlZRS4RByb5Ykkk6YA8byCCDRCuYlgkb1jRRHfH/wCgqNLthZix1j18RySTj5XJSElw+DjScOPAlW8ZhxW/Hmw/+J5FVAEU1JWK04ujqzFPGj3D/kVZbteUau3vBwB+q6YXYGIk7sT65uG6M/F1K07o81n8fEwxGroHrD7CvqpTeJc0VhHK+LHw2PaBbo4weJaN0/JaTBTANDd0i6eTk7Jw7O9WY9ll3YzZ8Is9biKzJJ6tgryzQk/tduQtZE2Fl66l4AABJrLIfJcE3b0ejBUj0vqnagistSBr811Zl33Nb5us+wXn+F2rDPvF0j+2QR2zQNc+PkVp2MaY2vZwpr8yc+BF86KTY+vAb+2t/CL8Tl8uK6CYu19hkP8AtBmytY3eeQAOJKr/AL9c+xhmF9WC89mNpHNxyWo1mqjd5Lhi9sQxMe98jAGNLjbhoP1WZe4GziJjJrbGHcYM7zdq7TwVLZ2ID5DLuNEQsRsq2nm9wPeJ8UaB3HjO1sccTiJp3ZmV7n+l00ewCqhy9d2/+z3DYq34QjCznPdNmGQnhV3GctRl4Lyza+y58JKYsVG6N/C9HD4muGTh4hFMVo5wzUrIxZQy1Nr01ihA4i1s5NoOh2bgXt1E8sgOercteFgnLja8/a5bLpBLu7O2az4mzya83sGnHzQewo+gNi7QE8EcrdHtBV1y84/Y5tUOwzod6+qeQDpYdnp6r0a1KtlTzrp7sEsd18Y7JyePhPA+SxhC9xxcDXtLXCwRRHMFeP7e2YcPM5h01aebTdf2Xo9NltdrPO6rDT70DUlKkqXWcRFKlKkqWMRSUqSQNRo8d0VeD9y4PHiQCqbdmYuPMNeK5G/oj22sa0ghnZLxkK0dzHJXdm4eo2tddnxP1XmLqW9OmerLpYp2rRl5MVKf40G/XF0bg73Cl9shc3cex7Rwzvd8ic1oMfg8RHnHI4jk7P5qpBJjHGjh97za0D3cn7rVpfpi9rTpv9r/AABHbDLhcLg8ZkN0eQOQ0PoUKLayIojUcl6EyLcbeIEMOuQOY8Ru6FUcVjsC946wda4A9qqByoWB30YdU18kCfSxfxZiqSpbCTD4M/eMic4HKg4tYCNaH/a4HbQjFQRwQ+NbzvdWXUp/FEX0rXyYFwmxJ5M2RPrmRut/qdQRBvRktzxE8UQ5b28720+ZXDF7Vkk/iTyHwbYCpF0fJx8yAj3Tf/AdmNf7YYjlwUNgGaa8iDutYf1Vj95PaB9jgjAdoWs33g+JOdrPfaGjusHrZU2bTkb3Hbn5cvokljlylf8ALHjkjw3X8Lglj9ozvP3z5LPA2Pkg75LJA5H1RvaG0i+EB53pBkC4ZgO5FZrHTCKMvPI14qc5+2qoeEPdd2A+k2Ny6pp1zf8A2WaeBolJiHF5cdSbKg6QHguV7OtKkdsLi5IjcbiPDh6hen/s46QPnjxUBHb6nrG1nZYb7IP/ABC8pLltv2OS/wC5MHxxStPiC26PhksEP/bS6nTEyHgyzuD83PyVkbUe6gTTRkGtFNA5ADJDLTteqUiNheSYvIjByObj4ckfw0jQABoMgsdDiN0+JRHD7Q5rGTNQX8lLHGHERmDGMEkR0vvRk5bzHfhd4oRhsaCus0orIpaH7jAdL+gkuEBlw5OIwmu8B95DfCVo4fzDLyWPDgvbMDtN8b+ycjkRwPmFAdDtnDGdZJD32B7YRlCHZhx3RwOR3dAhwHTPKNi7CxOKJGFhfJQJLg07grm85ei9h2V0Bw2Jw2Ddi3SHqYBGI2Hd3iTvOLna1egC1GM2gGQPEbQxjWGmsAaNKyA01XTZg3YoxyaEHsZJIs7P2Zh4IhDBE2OMG6brvH8W8c78V3hxRY4MkNg9x/A/yu5O+qi16dzA4FrhbTqP1HI+KAQhvLLdO9m9ZD1gHajz82/i/v6IrhcQY3CKQ2D/AA3/ABD4TycPmreKALSHaEEHyOqeEu2SYs490WjxhJWto4XqpXs13XEA8x+E+1KtS9ZO1Z4zVOhkk6SIoyZSpMsY3EcELT9/O2R3wxjT1P8AZdm4+JpHVxOJbo57jQvyyXn74i5u85rmOHGiM/Nd8Dj5Gig+/PNeB3nvHpDdtVXWFzRzbVeaqY/aUYde9vN42SVkcP0nLMpYwURxUkU7AWndB18Ee5+DaIYjADEuL48hVDkhOJ2fJGe02vEae6N7NxLopGsDN6IauB5aLZujilGVZ+X0XZi6lpU0c2Tpk3aezG7A2oD91J3Xa+Byp45HJV9q4EGR0ZpsrTrwkbwcPMI7j+i7L3ozuuGeVV6hDOk2FLo4ZhZcAY5CNbb3T8nJouPfcdWLPu7KmuDMyRkGiKIUUTY8TDdfk8d13PwKoTQlppworsjO9Pk4Zwra4OScJJ6VCZHr2C97MgZD83ErDdK8eXv3BkG0fUjL0pbTFDTxCxfS3DU9rx+IUfMLzc+5Hp4NRRn3hc6XQuUd4KB0DLcfscZ/uTXcGRSuPtXqc9FiF6H+yNm6MdPwjw+4DoLkJAF8CaGmqFmO7nZlRJTAJiU9kiVp2yUoWmtazF6LGUrsWNQVdGyIgCwnzRAy3irvusaPdoPPxWehktwHMogzE3NI7xr+nLl4IMazS7UxdxhgOb3tblxzs/RaGOfhyWFhl6yeJvBp3jy/ygjsONSjJmlZMu7JUDixSuRTrDBDFQCVhY7K9Dxa7g4eIK8i6S/tBxHag7r4nOiccqJjcW75sZk1povWI5l86dKZR9uxNadfL/7u5eqaCV7Fm2lo1+zcQXxMJNkN3SfIn9KVlC+jTrh9Siy9SHxR5E/kyKSkkmFI0kpJLGDTcSaIfmw8CNEKxWx7O9E4t8Dmj8W68ZZrh1BaTu6cWleTLHCXGmeupSXO0Z/7O45SNvxGa54ZzonVq08D9UbxWzt7tMJaeQKphrqIeA+vdQ9OSH7kdGbVfCQ7vMPy8EXwe14pdcis7Di4u6+2eDhY91M7DJBfA9pA4XmgpD0a3FY7q2WGbx4EErtsN5mwjt408O3hvDJpJrP/ADisOMZIBrdahaPYuJEmCxGZb2o8/hIc3PyTp2ALY7YJkALgxrtQ5oq/AqhjdkGg19kjR4GY8xyV2DbDgzdd2m1VjUIlhtqMlizye3LP5FUjlkvIsscWYWbBNbq8/wBJXLqWfH8lt8dsLrGWOPDj6LMY3YLmjebmOWhC7MWXuW3s4suHt4QCx7RY3TYrlSz3SPDb8JrVvaHotHimZD1Q6cXl/mahm1Ivh2jzN5UFf2thOrkc2uNjyK6YPYcsme7ujm7Jc5coXovS+h0XV7IldleIxAA5lsdaeo1WdwnRuNuchLzyGQ/utttmMRYPBws7I3Xy0BlZIqzxObvfxWswHpRUQ/gdU5TWIK0xSTFYBIFPagE4RsBZwR7YJ0FnhwF8V0wjqF80Nnx7I+84AnLXnlwV1klihp+iFmoJ7GfRe+rpjnfKh/7KzBjFQwpqKZ1Xk1g8Ldd/JVI5qWCa7DYtE8PiVjsNi0Vw2NWCmaqHEr5023NvYmZw/FNIeHF7jwXtk+0AyN7ie61zuHAE8V4SZM7Pn75ooLN90TNwep/RGkJ6Kt/07fEk/NGKXqY/ijysi9zIpJ6T0nEojSdOksA6wTFpsIpHtBjhTsihJSUZ4oyLwyygH+odWR8lxa0XT2m+YVDDY1zfEIozEskHIrllCcOePs7ITjPgo4vZgfdtB5FDocE+F1tPl/2tEBwC4Sg3Tu0FPtjLlDu48A7FT2L6sEjvDQnxCt4F7HYCci4w+RjfEkEEjyy+SkdzjkfFXsXgbwW6yhvy7x/m3QTl7hSniceB45LM5Ca7kvvaIYfEO5A/lKBY3BSMNtvxHNcopt7m1w8aUm5R00OqfBvtn7VljGVuA1B1XTa+143Mvuk94V86WLwG1ZmHJ9nxpE37TEzfvW28a1lY5+KZTDRZ21g2HDtkjINOz8nf9rGv1KPwGg9rX9h47pGhGYpAsQKcfdNKVoRKnopuhaX7xAJAoEgZLoUuJSSWPREhHumBp8LM6ZAweGdns/5qgsYsgeI+qL9ND/q36imxjM6/dto+HkiABOF6qO/WunP+6kSmtDuBRPeUHOpUtozmONz2jMcOHssni9oySd5xrkMgm7gdpp8XtyNmh3jyH90Dx23pH5N7I8NfdCVr+jPQd80f2nFvGEwYG8ZXjtSAZ1EzVxPPTz0WDRmsFhJZ5AyJj5ZHaNaC5xXpOxei8uGZ/uOIgwzSOwx79+WzlVNyAzHFC9p9OIsMw4bY0fUR6PxBszT6Z24WwZafILDTYlznl7nFzyd4uJsk8ySsE9jx+zHxwabzTIDvtstrdIF+6BPbSv8ARLppWGEeMkoSAxgmqId2SSB6FdMfs1zKORac2ubm1w5gopiyj9ApslK5hsQVSlFKMYz7RLW8azcjYh26U7RcMNIGglrqjc4AkN39LPCwCvOsMwueBzK9PftMPYYC3dwzxuOYM7v8ZdqXg0b8FjtkbHcMZ1JzLSTf8gz3vUUtHbDdI2+zINyJjeQVpOAlS9hKkeU+RkqT0ksYikpUksCiVJqU0kBiNJwnSWMWMNjC3XNX8NM1+mvihCdriNFCeBPaLwztaYbdGw5SAjkRorO1QWRQNYMmhxJ8yK+iE4XHmwHeSPbXNPa0Gy2NorhxND3XM1KDpnVFxmrQGGOc3Voc062M1WxGzI5O1HkVflHNuXgqzGZksNHkUyUWtCttPYHxmx36sOY5KtBK9p+8aQedLROvyKhv72Thn40oy6a9odZa0wPPEHW5h8x+qoYyKt08xunzC0f2du9dbp8OKr43ZjXNduvo6taRVnwKlLHKPJVSUuDNVmEiueIxDWd5wBacxYy4FdNc1EqkmPEe03zH1CJ9Mh/rJD8Qjdrdgxtz97QlGumBuSF4Fb8DDfxEbwJPlQHomvQtAFMkUxKAKKm1G3E8fylZ7o/0dxGNkEeGjLzxdoxg5vfo0L0zCdGG9SZ8e8wwUaaP4sorRjTpfust0g6db0X2TZ0f2TCA5huUs2VEyO1z9+ZTx4AEX4TZ+yADLu47Hj8AJ+zwOr8Q/Gcxr50Fj+kvSnE45+9iH20G2xtsRsyrssvLz1QdpUSmMJJJOBeixg7tvDCPC4TtdqRr5C3k2wGk+dO9lq+gW1iIOrmJdGSQAeAGlE6IH0whL8TDA2qhgiZQ/Dlvuvx7X0V+Bga0NboBSWTMaTbOAawb8R3mH8XEHk7kgRKnhse5ni05OadCPFQdRst05cllKxWhwjWw8C2pMS6i7cbh2Xy3i526OOQAtCMNCXuDRqTS2GMwohYyFpvdLiTWpuhn6K3Tx7polldQZSpKlJKl6tnnEaSpSSRsxGklKklrAPSVKVJUlGI0lSlSVLGI0lSlSVLGJYdtub+YfVF+lDy3Emj3WsFfD2R2UJh7zfMfVE+k/wD8g/lZXluiifFSlua/grF1jf8AJxw+0eD/AHXTdBN8PBDFOOUt0KWWFcxGjmfEgpI0/hz89Vwkey+20jxClhsaD38lYmh3hYohQ+LqR0akrRWkgvuGxw5qv1hBp49VbbhnAWNFF7TqRYTqaensVwfjRlulPRkTgywDtjNzR+PxHisds/aToTuvBLNPFnlzHgvY9nYJ0h+5B8b0HmeC4bS2FgoXOl6hmKxOtONRXz3NCfMFcuXGr0dGKT8mU2XsmbFND8PG57PjGTf6jQWjxnRTETRRNIa2WHea7ecN1zHUWgObYBBB91hukPTrGufuEthY3uxRjdZu6VeRI+nJEejfTZ1gBxvQxuOTsuB4qFUX5L0HQ7FOJDmCNrdXyOa1gHEg8fRX4p8Hgc4yMViho4ioozWoGjvPM+SHbc2m+Zzt8uaPgs0DxFfogLyBxQbQKLW2Npy4hxfM8uceejfBrdAF5zM2nOHJxW6cD5BUMRsqJ+ZGfMGloyrkVoyLwlr5/VaGXo+38LiPNVZNgPHdLSnUkLQFV3YmH6zERM13pGj5i11k2LL8I9CtH0G2MW4lj5KtlvonIAAkknkjaMXdqsBxU8mVueWitAxlNaB/SFyUpHWSeZJ980wapWGhl0w8RvI1anFDaNbMwG65r3Ud2nAcyE8McpukJKaitlnZmziG3Q3sr50dCjW34N17Ksgxt1rhYIy0GSX22G2uJLXOduu4Aam65Va67bipsWYNBzbHIGxfjTl24Je5R+iGeHsb+wNSVKdJUu44SFJKVJUsYjSSlSSwCVJlOkqQHognpSpKljURpKlKkqWMJmo80Q6Qfxr5taf/ABGngh9Inte3Nheazj3fVhzv+pTl80Uj8GCqSpSpKlQnRGl1inc3QqFIts/YTnjfkIij5u1I17I/VLNxr3DQUr9pDC4re7NEk6DX2RluzWxi5nEf/W2i4+Z4Ki/azIQWYRtHQyOoud5ckJGIfe8XEnjedrleFvcdHUsyjp7Cu0drEt6trOrj5N4+ZAQ7cdXxN8810+0B+uRXSNg5EHmh8dNB+T0zJ9KejLZxvNO68ceB/MP1XnzcFLh8RG2Ru6esbXI5gZHQr2twcOAcFVniilbuOjp1ir0uxRHI+KWcE1aGjNrTMlt6Rv22eMWd0sdnf4mNLq8LtVb5AIv0o6KSyYp+IglY5ziLY/s2GgNprtKoDIobisBLH32EcxWnqMj6LhyRaZ1xdoruKiU4dakGqdjHMpqU6S3ULFIAopshtNnky7MRGf8AMQ33Q00NSjGCwUj8LI2NoDpJGtuS2hrWgkmqt3Ck8LbFdAlsa64eHeNMG8eNaDzOgRnA9G42D/VSmY8m9hvqBm5HMOyCt1jmtAyA0pXx4VfvZKcnXtQFwuzAKL8/Ad0f3RCkQdhmjy5jNV3tZwcvQhkxxVROOePJJ2ylimb3Vs03n2TyDQT+qLzi8ONexKR6OaD+iqRFtON+A8eLvo1EpZo/sxPLdJ56kA+xUe6Kydy8l+2Tx0wNSVLmcU28vmurZWcXBdPrROX0ZDUnpM7aUTcrsrjJtZhOQQ9eIfQkd6SXD7ZejSnW9eJvQkWUk6SpZMZJOkiYakqUlb2bhRI/ddYHhSDdGSspUiGFb1kTmAEvYd5vl+MfRaY7KihbvNYHOq7f2qPlohuE2u90m6QyvBoH0XLkzrx4OvHgfnyZ6SEt7wI8xSvYDY0sosDdZ8T7A9OJWj2jjHNDiA3skbtgGrHBZrHbTll77yRy4J45nPSElhjDbCPW4fDdwddL8Th2GnwCFbQ2hJMbe6+QzoeQVZKlVQSdvbJSm3paQ1KQSCSZiochSZK5uijaZBq+Q8cF6LFtOThurthoQZG5gi79Ggmz4ZIWVawDabMeLWCvVwH6qEsSStF4ZW3TLUkO9m4Z3dqIbeRo+a54PEuujmr/AFYJtRenTLLe0AsdFGDT4m+YaFzw2x4H3u2L1F/TJW8ZKeso1Vq/NA0VuivJQlFXZVNmYxGwY2OFl5b5i/ouEuyYgbDzXI6e4RyVxa+xw56KO0cG0gOqiczWnskUU3QW6M9PsyQO3oAyubav5qxjWythhycX70jnn1a0D5FGWQgDK1YjdTW+V5+Lja6PR7fJL1bMrjsPM4h7L7QzHIrl+7pXDMV7rcsjDqyA8lxxsQa6hdLRxX5NKVGUwmGljOUjvK8vZEW4uzUseXxMyI8a4q8WjknLAq/jr7J+s7OT8E4MYY+1H2rvJw3tC4eQCsbMw7pIJGfi6o1nlvNdYsrrBKRp8IHmKCKxxhkvZFdhp9S4KEoUXjKzz44XEH8ICidiyu7xPzWx2jlI8DQOKqBxVl06eyEszWjON6O83H3XV2ySzuZ/5zR6l0bEE3oQE9WRmDg8RwIHoktYIgkt6EDerI//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8" descr="data:image/jpeg;base64,/9j/4AAQSkZJRgABAQAAAQABAAD/2wCEAAkGBxQTEhUUERQVFRQUFxgUFhgWFRQYFxQWFRgWFhUWFxYYHCggGBolHRQVITEhJSkrLi4uFx8zODMsNygtLiwBCgoKDg0OGhAQGy0lICQsLCwsLCwsLCwsLCwsLCwsLCwsLCwsLCwsLCwsLCwsLCwsLCwsLCwsLCwsLCwsLC4sK//AABEIAKwBJQMBIgACEQEDEQH/xAAcAAABBQEBAQAAAAAAAAAAAAAFAAECBAYDBwj/xAA/EAABBAADBAgDBQcEAgMAAAABAAIDEQQhMQUSQVEGEyIyYXGBkVKhsRQjQnLBBxUzYpLR8CQlguGisjRjwv/EABkBAAMBAQEAAAAAAAAAAAAAAAECAwAEBf/EACoRAAICAgEDBAIBBQEAAAAAAAABAhEDITEEEkETIjJRFJFxYsHR4fFh/9oADAMBAAIRAxEAPwAGlSdKl7p4FDUlSekljDJJ0lgjJ06SwRkk6SwBkk6VLBGSpdYMO55pjXOPJoJ+iLwdFMU4WWBg5vc1vyu/kllOMeWPGEpcIBp1p2dEgO/iYhz3Q539lDE7DwzAScQ8kcN1os8tclJ9RjXkoumyPwZtJaiHAYeRxjawtLgCxzpACPK8qKz2IxZExgwsJlmBotaA8tI4udo0ZHklXUxa0h/xZLljMwjiLI3Rzca+uqhJLBH35LJ0DazPIE6nyWj2X+z2ean7QnLBr1UBzrk6QjL0HqtzsXo1hcMPuIGNOheRvSHze63fNc8+pk+Dph0sVyYHozs0YlwqAsi4vlc9p1OTW0LOS2LehMFd1h9ZB+q0ibqhwtv5TXy0UXkm/LLrFBeDKzdBYuDP6ZD9HKjiOg8Xxyx/maHD3C3bJHDXtDmNfUKI2pDddbHfLfbftayzZF5A8OPykebz9A5auKSOQf0n9QgG0djTwfxYnNHOrb/UMl7P9nifm0gHmwj9MioSRvbk4tc0j8VcOY/VVj1c1yRl0kHxo8MSpeo7X6NYObMVC86bhFE+LdFj9s9E5oWl4qSMZ7zNQObm8F14+ohPRyZOmnAzySekqVznGTKSZYAyVJ6TLCiSSTomGTJ6SWsBKkqWqkwGCc87rpM9GtLaHlqVE4fAtyIeT4yVn5Bq5fyof+nb+LP7Rlk9LUE4IVUTT5yyH6J24vCDuwwn1kcfmt+Svpm/Ff2jKpLeYYOcLiwrAOfUGs/5nlWZnyMFmXDxUNNxl+wOqR9X/SUXR/1HndLtFhHuFtY4g5WGki+VrXx9LY7a2nOBFPd2RR5gAfJdX9I4R3A27u37xF890UEPypPiIfxIrmRiocM95pjHOOlBpJ+SLwdFcQRvSBsTecjgMvyiz8kYxu2XygNhn3DxDG5HmchYKATYUvNuxDHHjvF36hN6zf0v2I8EY/b/AEEBsnBxD73EOkPwxt3R/UbtTG1MFH/CwzXHm8ucfY5IR+6jwkiP/P8AuEjseXgGu/K9p+VrVGXyn/YNyj8Yf3Cs3TCWqjAYPCh9AhM22JXauXN+zZhrG/8ApJ+irvYR3gR5gj6qkcWLxsnLNlfOib8U86uPuoxQueaa0uPIZlKGIuIDdStt0d2e1v5W5u/mPALZZrGtBxY5ZXvgDYLoXiJC0zPELCA47jt6WvguqYTzBK2+yNmQ4Zm5AwMGpOZc8/E9xzcfElSdMujHrzpScnbPSjFRVIsseuwkVQFTbZSjFpr10DlWDgPE8gp7xPh8z/ZAJx29iZo8LK7DMMk+7UbQQLcTQJJNADWzyXisfRGLD9raWNY2Q2XRw/eyuJOdu0HsUS/bJ0leJmYSGR7Qwb8xDiC4urcbY4ZE0vMxJvEgZNJ9SmiJJnpGB6W4eAlmAwr3Pzp0sjnO8Tu91umuSu4Tb+PBdLNiAy+6wMaau9HFv+c1hdk4lkZHgb8/M8V6Zj+meFxGE6p7A2ShmANRyR7Re4zuN6VSF9zOMgGhqvXLivT+iAbNhWvje6nE3vC74URfBeCbQk7WWi9g/ZVtBseEiY92cskjGXzALqz/AMyQlFLaGjJsvbc6Ftkt7AGO5sHZPmzh5hYDaOz3wv3ZBXEHg4cwV7ms/wBJ9itmjOWeo5tdzH6q2HqJRdPg583TRkrjpnkJCS7TQlji1wotNFcl6R5jVDKKnSZEUakqTp1jEQknTrAoPM6POYblnhiI/nLnezVdfDg37rZJ3SP+KNm7Y4Al15oN+7Ae5LG4+NtJ91zl2XM3MsJHNtOHuFyak/lv9Hdbiq7dfsJzYrCwktbhXPcOMz79aGXyUD0olGUTIYh/JG0H3VWGZso6uU04dx/EeDvBUsThnMNOFfQ+ITQjF6lyLKUkrjwd8TteeTvyyH/kQPYKkTzSpKlZRS4RByb5Ykkk6YA8byCCDRCuYlgkb1jRRHfH/wCgqNLthZix1j18RySTj5XJSElw+DjScOPAlW8ZhxW/Hmw/+J5FVAEU1JWK04ujqzFPGj3D/kVZbteUau3vBwB+q6YXYGIk7sT65uG6M/F1K07o81n8fEwxGroHrD7CvqpTeJc0VhHK+LHw2PaBbo4weJaN0/JaTBTANDd0i6eTk7Jw7O9WY9ll3YzZ8Is9biKzJJ6tgryzQk/tduQtZE2Fl66l4AABJrLIfJcE3b0ejBUj0vqnagistSBr811Zl33Nb5us+wXn+F2rDPvF0j+2QR2zQNc+PkVp2MaY2vZwpr8yc+BF86KTY+vAb+2t/CL8Tl8uK6CYu19hkP8AtBmytY3eeQAOJKr/AL9c+xhmF9WC89mNpHNxyWo1mqjd5Lhi9sQxMe98jAGNLjbhoP1WZe4GziJjJrbGHcYM7zdq7TwVLZ2ID5DLuNEQsRsq2nm9wPeJ8UaB3HjO1sccTiJp3ZmV7n+l00ewCqhy9d2/+z3DYq34QjCznPdNmGQnhV3GctRl4Lyza+y58JKYsVG6N/C9HD4muGTh4hFMVo5wzUrIxZQy1Nr01ihA4i1s5NoOh2bgXt1E8sgOercteFgnLja8/a5bLpBLu7O2az4mzya83sGnHzQewo+gNi7QE8EcrdHtBV1y84/Y5tUOwzod6+qeQDpYdnp6r0a1KtlTzrp7sEsd18Y7JyePhPA+SxhC9xxcDXtLXCwRRHMFeP7e2YcPM5h01aebTdf2Xo9NltdrPO6rDT70DUlKkqXWcRFKlKkqWMRSUqSQNRo8d0VeD9y4PHiQCqbdmYuPMNeK5G/oj22sa0ghnZLxkK0dzHJXdm4eo2tddnxP1XmLqW9OmerLpYp2rRl5MVKf40G/XF0bg73Cl9shc3cex7Rwzvd8ic1oMfg8RHnHI4jk7P5qpBJjHGjh97za0D3cn7rVpfpi9rTpv9r/AABHbDLhcLg8ZkN0eQOQ0PoUKLayIojUcl6EyLcbeIEMOuQOY8Ru6FUcVjsC946wda4A9qqByoWB30YdU18kCfSxfxZiqSpbCTD4M/eMic4HKg4tYCNaH/a4HbQjFQRwQ+NbzvdWXUp/FEX0rXyYFwmxJ5M2RPrmRut/qdQRBvRktzxE8UQ5b28720+ZXDF7Vkk/iTyHwbYCpF0fJx8yAj3Tf/AdmNf7YYjlwUNgGaa8iDutYf1Vj95PaB9jgjAdoWs33g+JOdrPfaGjusHrZU2bTkb3Hbn5cvokljlylf8ALHjkjw3X8Lglj9ozvP3z5LPA2Pkg75LJA5H1RvaG0i+EB53pBkC4ZgO5FZrHTCKMvPI14qc5+2qoeEPdd2A+k2Ny6pp1zf8A2WaeBolJiHF5cdSbKg6QHguV7OtKkdsLi5IjcbiPDh6hen/s46QPnjxUBHb6nrG1nZYb7IP/ABC8pLltv2OS/wC5MHxxStPiC26PhksEP/bS6nTEyHgyzuD83PyVkbUe6gTTRkGtFNA5ADJDLTteqUiNheSYvIjByObj4ckfw0jQABoMgsdDiN0+JRHD7Q5rGTNQX8lLHGHERmDGMEkR0vvRk5bzHfhd4oRhsaCus0orIpaH7jAdL+gkuEBlw5OIwmu8B95DfCVo4fzDLyWPDgvbMDtN8b+ycjkRwPmFAdDtnDGdZJD32B7YRlCHZhx3RwOR3dAhwHTPKNi7CxOKJGFhfJQJLg07grm85ei9h2V0Bw2Jw2Ddi3SHqYBGI2Hd3iTvOLna1egC1GM2gGQPEbQxjWGmsAaNKyA01XTZg3YoxyaEHsZJIs7P2Zh4IhDBE2OMG6brvH8W8c78V3hxRY4MkNg9x/A/yu5O+qi16dzA4FrhbTqP1HI+KAQhvLLdO9m9ZD1gHajz82/i/v6IrhcQY3CKQ2D/AA3/ABD4TycPmreKALSHaEEHyOqeEu2SYs490WjxhJWto4XqpXs13XEA8x+E+1KtS9ZO1Z4zVOhkk6SIoyZSpMsY3EcELT9/O2R3wxjT1P8AZdm4+JpHVxOJbo57jQvyyXn74i5u85rmOHGiM/Nd8Dj5Gig+/PNeB3nvHpDdtVXWFzRzbVeaqY/aUYde9vN42SVkcP0nLMpYwURxUkU7AWndB18Ee5+DaIYjADEuL48hVDkhOJ2fJGe02vEae6N7NxLopGsDN6IauB5aLZujilGVZ+X0XZi6lpU0c2Tpk3aezG7A2oD91J3Xa+Byp45HJV9q4EGR0ZpsrTrwkbwcPMI7j+i7L3ozuuGeVV6hDOk2FLo4ZhZcAY5CNbb3T8nJouPfcdWLPu7KmuDMyRkGiKIUUTY8TDdfk8d13PwKoTQlppworsjO9Pk4Zwra4OScJJ6VCZHr2C97MgZD83ErDdK8eXv3BkG0fUjL0pbTFDTxCxfS3DU9rx+IUfMLzc+5Hp4NRRn3hc6XQuUd4KB0DLcfscZ/uTXcGRSuPtXqc9FiF6H+yNm6MdPwjw+4DoLkJAF8CaGmqFmO7nZlRJTAJiU9kiVp2yUoWmtazF6LGUrsWNQVdGyIgCwnzRAy3irvusaPdoPPxWehktwHMogzE3NI7xr+nLl4IMazS7UxdxhgOb3tblxzs/RaGOfhyWFhl6yeJvBp3jy/ygjsONSjJmlZMu7JUDixSuRTrDBDFQCVhY7K9Dxa7g4eIK8i6S/tBxHag7r4nOiccqJjcW75sZk1povWI5l86dKZR9uxNadfL/7u5eqaCV7Fm2lo1+zcQXxMJNkN3SfIn9KVlC+jTrh9Siy9SHxR5E/kyKSkkmFI0kpJLGDTcSaIfmw8CNEKxWx7O9E4t8Dmj8W68ZZrh1BaTu6cWleTLHCXGmeupSXO0Z/7O45SNvxGa54ZzonVq08D9UbxWzt7tMJaeQKphrqIeA+vdQ9OSH7kdGbVfCQ7vMPy8EXwe14pdcis7Di4u6+2eDhY91M7DJBfA9pA4XmgpD0a3FY7q2WGbx4EErtsN5mwjt408O3hvDJpJrP/ADisOMZIBrdahaPYuJEmCxGZb2o8/hIc3PyTp2ALY7YJkALgxrtQ5oq/AqhjdkGg19kjR4GY8xyV2DbDgzdd2m1VjUIlhtqMlizye3LP5FUjlkvIsscWYWbBNbq8/wBJXLqWfH8lt8dsLrGWOPDj6LMY3YLmjebmOWhC7MWXuW3s4suHt4QCx7RY3TYrlSz3SPDb8JrVvaHotHimZD1Q6cXl/mahm1Ivh2jzN5UFf2thOrkc2uNjyK6YPYcsme7ujm7Jc5coXovS+h0XV7IldleIxAA5lsdaeo1WdwnRuNuchLzyGQ/utttmMRYPBws7I3Xy0BlZIqzxObvfxWswHpRUQ/gdU5TWIK0xSTFYBIFPagE4RsBZwR7YJ0FnhwF8V0wjqF80Nnx7I+84AnLXnlwV1klihp+iFmoJ7GfRe+rpjnfKh/7KzBjFQwpqKZ1Xk1g8Ldd/JVI5qWCa7DYtE8PiVjsNi0Vw2NWCmaqHEr5023NvYmZw/FNIeHF7jwXtk+0AyN7ie61zuHAE8V4SZM7Pn75ooLN90TNwep/RGkJ6Kt/07fEk/NGKXqY/ijysi9zIpJ6T0nEojSdOksA6wTFpsIpHtBjhTsihJSUZ4oyLwyygH+odWR8lxa0XT2m+YVDDY1zfEIozEskHIrllCcOePs7ITjPgo4vZgfdtB5FDocE+F1tPl/2tEBwC4Sg3Tu0FPtjLlDu48A7FT2L6sEjvDQnxCt4F7HYCci4w+RjfEkEEjyy+SkdzjkfFXsXgbwW6yhvy7x/m3QTl7hSniceB45LM5Ca7kvvaIYfEO5A/lKBY3BSMNtvxHNcopt7m1w8aUm5R00OqfBvtn7VljGVuA1B1XTa+143Mvuk94V86WLwG1ZmHJ9nxpE37TEzfvW28a1lY5+KZTDRZ21g2HDtkjINOz8nf9rGv1KPwGg9rX9h47pGhGYpAsQKcfdNKVoRKnopuhaX7xAJAoEgZLoUuJSSWPREhHumBp8LM6ZAweGdns/5qgsYsgeI+qL9ND/q36imxjM6/dto+HkiABOF6qO/WunP+6kSmtDuBRPeUHOpUtozmONz2jMcOHssni9oySd5xrkMgm7gdpp8XtyNmh3jyH90Dx23pH5N7I8NfdCVr+jPQd80f2nFvGEwYG8ZXjtSAZ1EzVxPPTz0WDRmsFhJZ5AyJj5ZHaNaC5xXpOxei8uGZ/uOIgwzSOwx79+WzlVNyAzHFC9p9OIsMw4bY0fUR6PxBszT6Z24WwZafILDTYlznl7nFzyd4uJsk8ySsE9jx+zHxwabzTIDvtstrdIF+6BPbSv8ARLppWGEeMkoSAxgmqId2SSB6FdMfs1zKORac2ubm1w5gopiyj9ApslK5hsQVSlFKMYz7RLW8azcjYh26U7RcMNIGglrqjc4AkN39LPCwCvOsMwueBzK9PftMPYYC3dwzxuOYM7v8ZdqXg0b8FjtkbHcMZ1JzLSTf8gz3vUUtHbDdI2+zINyJjeQVpOAlS9hKkeU+RkqT0ksYikpUksCiVJqU0kBiNJwnSWMWMNjC3XNX8NM1+mvihCdriNFCeBPaLwztaYbdGw5SAjkRorO1QWRQNYMmhxJ8yK+iE4XHmwHeSPbXNPa0Gy2NorhxND3XM1KDpnVFxmrQGGOc3Voc062M1WxGzI5O1HkVflHNuXgqzGZksNHkUyUWtCttPYHxmx36sOY5KtBK9p+8aQedLROvyKhv72Thn40oy6a9odZa0wPPEHW5h8x+qoYyKt08xunzC0f2du9dbp8OKr43ZjXNduvo6taRVnwKlLHKPJVSUuDNVmEiueIxDWd5wBacxYy4FdNc1EqkmPEe03zH1CJ9Mh/rJD8Qjdrdgxtz97QlGumBuSF4Fb8DDfxEbwJPlQHomvQtAFMkUxKAKKm1G3E8fylZ7o/0dxGNkEeGjLzxdoxg5vfo0L0zCdGG9SZ8e8wwUaaP4sorRjTpfust0g6db0X2TZ0f2TCA5huUs2VEyO1z9+ZTx4AEX4TZ+yADLu47Hj8AJ+zwOr8Q/Gcxr50Fj+kvSnE45+9iH20G2xtsRsyrssvLz1QdpUSmMJJJOBeixg7tvDCPC4TtdqRr5C3k2wGk+dO9lq+gW1iIOrmJdGSQAeAGlE6IH0whL8TDA2qhgiZQ/Dlvuvx7X0V+Bga0NboBSWTMaTbOAawb8R3mH8XEHk7kgRKnhse5ni05OadCPFQdRst05cllKxWhwjWw8C2pMS6i7cbh2Xy3i526OOQAtCMNCXuDRqTS2GMwohYyFpvdLiTWpuhn6K3Tx7polldQZSpKlJKl6tnnEaSpSSRsxGklKklrAPSVKVJUlGI0lSlSVLGI0lSlSVLGJYdtub+YfVF+lDy3Emj3WsFfD2R2UJh7zfMfVE+k/wD8g/lZXluiifFSlua/grF1jf8AJxw+0eD/AHXTdBN8PBDFOOUt0KWWFcxGjmfEgpI0/hz89Vwkey+20jxClhsaD38lYmh3hYohQ+LqR0akrRWkgvuGxw5qv1hBp49VbbhnAWNFF7TqRYTqaensVwfjRlulPRkTgywDtjNzR+PxHisds/aToTuvBLNPFnlzHgvY9nYJ0h+5B8b0HmeC4bS2FgoXOl6hmKxOtONRXz3NCfMFcuXGr0dGKT8mU2XsmbFND8PG57PjGTf6jQWjxnRTETRRNIa2WHea7ecN1zHUWgObYBBB91hukPTrGufuEthY3uxRjdZu6VeRI+nJEejfTZ1gBxvQxuOTsuB4qFUX5L0HQ7FOJDmCNrdXyOa1gHEg8fRX4p8Hgc4yMViho4ioozWoGjvPM+SHbc2m+Zzt8uaPgs0DxFfogLyBxQbQKLW2Npy4hxfM8uceejfBrdAF5zM2nOHJxW6cD5BUMRsqJ+ZGfMGloyrkVoyLwlr5/VaGXo+38LiPNVZNgPHdLSnUkLQFV3YmH6zERM13pGj5i11k2LL8I9CtH0G2MW4lj5KtlvonIAAkknkjaMXdqsBxU8mVueWitAxlNaB/SFyUpHWSeZJ980wapWGhl0w8RvI1anFDaNbMwG65r3Ud2nAcyE8McpukJKaitlnZmziG3Q3sr50dCjW34N17Ksgxt1rhYIy0GSX22G2uJLXOduu4Aam65Va67bipsWYNBzbHIGxfjTl24Je5R+iGeHsb+wNSVKdJUu44SFJKVJUsYjSSlSSwCVJlOkqQHognpSpKljURpKlKkqWMJmo80Q6Qfxr5taf/ABGngh9Inte3Nheazj3fVhzv+pTl80Uj8GCqSpSpKlQnRGl1inc3QqFIts/YTnjfkIij5u1I17I/VLNxr3DQUr9pDC4re7NEk6DX2RluzWxi5nEf/W2i4+Z4Ki/azIQWYRtHQyOoud5ckJGIfe8XEnjedrleFvcdHUsyjp7Cu0drEt6trOrj5N4+ZAQ7cdXxN8810+0B+uRXSNg5EHmh8dNB+T0zJ9KejLZxvNO68ceB/MP1XnzcFLh8RG2Ru6esbXI5gZHQr2twcOAcFVniilbuOjp1ir0uxRHI+KWcE1aGjNrTMlt6Rv22eMWd0sdnf4mNLq8LtVb5AIv0o6KSyYp+IglY5ziLY/s2GgNprtKoDIobisBLH32EcxWnqMj6LhyRaZ1xdoruKiU4dakGqdjHMpqU6S3ULFIAopshtNnky7MRGf8AMQ33Q00NSjGCwUj8LI2NoDpJGtuS2hrWgkmqt3Ck8LbFdAlsa64eHeNMG8eNaDzOgRnA9G42D/VSmY8m9hvqBm5HMOyCt1jmtAyA0pXx4VfvZKcnXtQFwuzAKL8/Ad0f3RCkQdhmjy5jNV3tZwcvQhkxxVROOePJJ2ylimb3Vs03n2TyDQT+qLzi8ONexKR6OaD+iqRFtON+A8eLvo1EpZo/sxPLdJ56kA+xUe6Kydy8l+2Tx0wNSVLmcU28vmurZWcXBdPrROX0ZDUnpM7aUTcrsrjJtZhOQQ9eIfQkd6SXD7ZejSnW9eJvQkWUk6SpZMZJOkiYakqUlb2bhRI/ddYHhSDdGSspUiGFb1kTmAEvYd5vl+MfRaY7KihbvNYHOq7f2qPlohuE2u90m6QyvBoH0XLkzrx4OvHgfnyZ6SEt7wI8xSvYDY0sosDdZ8T7A9OJWj2jjHNDiA3skbtgGrHBZrHbTll77yRy4J45nPSElhjDbCPW4fDdwddL8Th2GnwCFbQ2hJMbe6+QzoeQVZKlVQSdvbJSm3paQ1KQSCSZiochSZK5uijaZBq+Q8cF6LFtOThurthoQZG5gi79Ggmz4ZIWVawDabMeLWCvVwH6qEsSStF4ZW3TLUkO9m4Z3dqIbeRo+a54PEuujmr/AFYJtRenTLLe0AsdFGDT4m+YaFzw2x4H3u2L1F/TJW8ZKeso1Vq/NA0VuivJQlFXZVNmYxGwY2OFl5b5i/ouEuyYgbDzXI6e4RyVxa+xw56KO0cG0gOqiczWnskUU3QW6M9PsyQO3oAyubav5qxjWythhycX70jnn1a0D5FGWQgDK1YjdTW+V5+Lja6PR7fJL1bMrjsPM4h7L7QzHIrl+7pXDMV7rcsjDqyA8lxxsQa6hdLRxX5NKVGUwmGljOUjvK8vZEW4uzUseXxMyI8a4q8WjknLAq/jr7J+s7OT8E4MYY+1H2rvJw3tC4eQCsbMw7pIJGfi6o1nlvNdYsrrBKRp8IHmKCKxxhkvZFdhp9S4KEoUXjKzz44XEH8ICidiyu7xPzWx2jlI8DQOKqBxVl06eyEszWjON6O83H3XV2ySzuZ/5zR6l0bEE3oQE9WRmDg8RwIHoktYIgkt6EDerI//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4" name="Picture 10" descr="http://www.abc.es/Media/201007/01/goles-his--478x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09" y="5013176"/>
            <a:ext cx="2794031" cy="157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77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Eventos de flujos</a:t>
            </a:r>
            <a:endParaRPr lang="es-CL" dirty="0"/>
          </a:p>
        </p:txBody>
      </p:sp>
      <p:sp>
        <p:nvSpPr>
          <p:cNvPr id="3" name="2 Marcador de contenido"/>
          <p:cNvSpPr>
            <a:spLocks noGrp="1"/>
          </p:cNvSpPr>
          <p:nvPr>
            <p:ph idx="1"/>
          </p:nvPr>
        </p:nvSpPr>
        <p:spPr>
          <a:xfrm>
            <a:off x="457200" y="1600201"/>
            <a:ext cx="8229600" cy="204482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lvl="0" indent="0" algn="just">
              <a:buNone/>
            </a:pPr>
            <a:r>
              <a:rPr lang="es-CL" u="sng" dirty="0" smtClean="0"/>
              <a:t>Objetos </a:t>
            </a:r>
            <a:r>
              <a:rPr lang="es-CL" u="sng" dirty="0"/>
              <a:t>de eventos de flujo: </a:t>
            </a:r>
            <a:r>
              <a:rPr lang="es-CL" dirty="0"/>
              <a:t>transportados en el carrusel DSM-CC</a:t>
            </a:r>
            <a:r>
              <a:rPr lang="es-CL" dirty="0" smtClean="0"/>
              <a:t>.</a:t>
            </a:r>
          </a:p>
          <a:p>
            <a:pPr algn="just"/>
            <a:r>
              <a:rPr lang="es-CL" dirty="0" smtClean="0"/>
              <a:t>Consiste en un </a:t>
            </a:r>
            <a:r>
              <a:rPr lang="es-CL" b="1" dirty="0" smtClean="0"/>
              <a:t>identificador </a:t>
            </a:r>
            <a:r>
              <a:rPr lang="es-CL" dirty="0"/>
              <a:t>(</a:t>
            </a:r>
            <a:r>
              <a:rPr lang="es-CL" dirty="0" err="1"/>
              <a:t>eventId</a:t>
            </a:r>
            <a:r>
              <a:rPr lang="es-CL" dirty="0"/>
              <a:t>) que debe ser único dentro de un carrusel, y un </a:t>
            </a:r>
            <a:r>
              <a:rPr lang="es-CL" b="1" dirty="0"/>
              <a:t>nombre legible </a:t>
            </a:r>
            <a:r>
              <a:rPr lang="es-CL" dirty="0"/>
              <a:t>para un ser humano, como por ejemplo “</a:t>
            </a:r>
            <a:r>
              <a:rPr lang="es-CL" dirty="0" err="1"/>
              <a:t>nclEditingCommand</a:t>
            </a:r>
            <a:r>
              <a:rPr lang="es-CL" dirty="0"/>
              <a:t>”. </a:t>
            </a:r>
            <a:endParaRPr lang="es-CL" dirty="0" smtClean="0"/>
          </a:p>
          <a:p>
            <a:pPr algn="just"/>
            <a:endParaRPr lang="es-CL" dirty="0"/>
          </a:p>
        </p:txBody>
      </p:sp>
      <p:sp>
        <p:nvSpPr>
          <p:cNvPr id="4" name="3 CuadroTexto"/>
          <p:cNvSpPr txBox="1"/>
          <p:nvPr/>
        </p:nvSpPr>
        <p:spPr>
          <a:xfrm>
            <a:off x="467544" y="4077072"/>
            <a:ext cx="8280920" cy="2369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gn="just">
              <a:spcBef>
                <a:spcPct val="20000"/>
              </a:spcBef>
            </a:pPr>
            <a:r>
              <a:rPr lang="es-CL" sz="2500" u="sng" dirty="0">
                <a:solidFill>
                  <a:prstClr val="black"/>
                </a:solidFill>
              </a:rPr>
              <a:t>Descriptores de eventos de flujo: </a:t>
            </a:r>
            <a:r>
              <a:rPr lang="es-CL" sz="2500" dirty="0">
                <a:solidFill>
                  <a:prstClr val="black"/>
                </a:solidFill>
              </a:rPr>
              <a:t>transportados en secciones privadas DSM-CC.</a:t>
            </a:r>
          </a:p>
          <a:p>
            <a:pPr marL="342900" lvl="0" indent="-342900" algn="just">
              <a:spcBef>
                <a:spcPct val="20000"/>
              </a:spcBef>
              <a:buFont typeface="Arial" panose="020B0604020202020204" pitchFamily="34" charset="0"/>
              <a:buChar char="•"/>
            </a:pPr>
            <a:r>
              <a:rPr lang="es-CL" sz="2500" dirty="0">
                <a:solidFill>
                  <a:prstClr val="black"/>
                </a:solidFill>
              </a:rPr>
              <a:t>Determina el disparo de un evento que puede ser referido por medio de un objeto de eventos de flujo, que describe en más alto nivel qué es lo que significa el evento. </a:t>
            </a:r>
          </a:p>
          <a:p>
            <a:endParaRPr lang="es-CL" dirty="0"/>
          </a:p>
        </p:txBody>
      </p:sp>
    </p:spTree>
    <p:extLst>
      <p:ext uri="{BB962C8B-B14F-4D97-AF65-F5344CB8AC3E}">
        <p14:creationId xmlns:p14="http://schemas.microsoft.com/office/powerpoint/2010/main" val="2419581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67744" y="980728"/>
            <a:ext cx="4630362" cy="4012099"/>
          </a:xfrm>
          <a:prstGeom prst="rect">
            <a:avLst/>
          </a:prstGeom>
        </p:spPr>
      </p:pic>
      <p:sp>
        <p:nvSpPr>
          <p:cNvPr id="5" name="4 Rectángulo"/>
          <p:cNvSpPr/>
          <p:nvPr/>
        </p:nvSpPr>
        <p:spPr>
          <a:xfrm>
            <a:off x="1907704" y="5157192"/>
            <a:ext cx="5544616" cy="369332"/>
          </a:xfrm>
          <a:prstGeom prst="rect">
            <a:avLst/>
          </a:prstGeom>
        </p:spPr>
        <p:txBody>
          <a:bodyPr wrap="square">
            <a:spAutoFit/>
          </a:bodyPr>
          <a:lstStyle/>
          <a:p>
            <a:r>
              <a:rPr lang="es-CL" b="1" dirty="0"/>
              <a:t>Descriptor de evento de flujo para comandos de edición</a:t>
            </a:r>
            <a:endParaRPr lang="es-CL" b="1" dirty="0"/>
          </a:p>
        </p:txBody>
      </p:sp>
    </p:spTree>
    <p:extLst>
      <p:ext uri="{BB962C8B-B14F-4D97-AF65-F5344CB8AC3E}">
        <p14:creationId xmlns:p14="http://schemas.microsoft.com/office/powerpoint/2010/main" val="571577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Transporte de comandos de edición</a:t>
            </a:r>
            <a:endParaRPr lang="es-CL" dirty="0"/>
          </a:p>
        </p:txBody>
      </p:sp>
      <p:sp>
        <p:nvSpPr>
          <p:cNvPr id="3" name="2 Marcador de contenido"/>
          <p:cNvSpPr>
            <a:spLocks noGrp="1"/>
          </p:cNvSpPr>
          <p:nvPr>
            <p:ph idx="1"/>
          </p:nvPr>
        </p:nvSpPr>
        <p:spPr/>
        <p:txBody>
          <a:bodyPr>
            <a:normAutofit lnSpcReduction="10000"/>
          </a:bodyPr>
          <a:lstStyle/>
          <a:p>
            <a:r>
              <a:rPr lang="es-CL" dirty="0" smtClean="0"/>
              <a:t>Para transmisión de comandos de edición se puede ocupar el carrusel de objetos DSM-CC</a:t>
            </a:r>
          </a:p>
          <a:p>
            <a:pPr lvl="1"/>
            <a:r>
              <a:rPr lang="es-CL" dirty="0" smtClean="0"/>
              <a:t>Transmisión cíclica de objetos de eventos de flujo y sistemas de archivos</a:t>
            </a:r>
          </a:p>
          <a:p>
            <a:r>
              <a:rPr lang="es-CL" dirty="0" smtClean="0"/>
              <a:t>Mediante los objetos de evento de flujo se mapean los nombres de los eventos de flujo con una ID.</a:t>
            </a:r>
          </a:p>
          <a:p>
            <a:pPr lvl="1"/>
            <a:r>
              <a:rPr lang="es-CL" dirty="0" smtClean="0"/>
              <a:t>Para comandos de edición se mapea el nombre “</a:t>
            </a:r>
            <a:r>
              <a:rPr lang="es-CL" dirty="0" err="1" smtClean="0"/>
              <a:t>nclEditingCommand</a:t>
            </a:r>
            <a:r>
              <a:rPr lang="es-CL" dirty="0" smtClean="0"/>
              <a:t>”, que debe ser interpretado por el Administrador de base privada.</a:t>
            </a:r>
            <a:endParaRPr lang="es-CL" dirty="0"/>
          </a:p>
        </p:txBody>
      </p:sp>
    </p:spTree>
    <p:extLst>
      <p:ext uri="{BB962C8B-B14F-4D97-AF65-F5344CB8AC3E}">
        <p14:creationId xmlns:p14="http://schemas.microsoft.com/office/powerpoint/2010/main" val="254820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Transporte de comandos de edición</a:t>
            </a:r>
          </a:p>
        </p:txBody>
      </p:sp>
      <p:sp>
        <p:nvSpPr>
          <p:cNvPr id="3" name="2 Marcador de contenido"/>
          <p:cNvSpPr>
            <a:spLocks noGrp="1"/>
          </p:cNvSpPr>
          <p:nvPr>
            <p:ph idx="1"/>
          </p:nvPr>
        </p:nvSpPr>
        <p:spPr/>
        <p:txBody>
          <a:bodyPr>
            <a:normAutofit fontScale="92500" lnSpcReduction="10000"/>
          </a:bodyPr>
          <a:lstStyle/>
          <a:p>
            <a:r>
              <a:rPr lang="es-CL" dirty="0" smtClean="0"/>
              <a:t>Al enviar un comando de edición </a:t>
            </a:r>
            <a:r>
              <a:rPr lang="es-CL" dirty="0" err="1" smtClean="0"/>
              <a:t>ncl</a:t>
            </a:r>
            <a:r>
              <a:rPr lang="es-CL" dirty="0" smtClean="0"/>
              <a:t>:</a:t>
            </a:r>
          </a:p>
          <a:p>
            <a:pPr marL="971550" lvl="1" indent="-514350">
              <a:buFont typeface="+mj-lt"/>
              <a:buAutoNum type="arabicPeriod"/>
            </a:pPr>
            <a:r>
              <a:rPr lang="es-CL" dirty="0" smtClean="0"/>
              <a:t>Se debe crear un evento DSM-CC que mapee un </a:t>
            </a:r>
            <a:r>
              <a:rPr lang="es-CL" dirty="0" err="1" smtClean="0"/>
              <a:t>string</a:t>
            </a:r>
            <a:r>
              <a:rPr lang="es-CL" dirty="0" smtClean="0"/>
              <a:t> “</a:t>
            </a:r>
            <a:r>
              <a:rPr lang="es-CL" dirty="0" err="1" smtClean="0"/>
              <a:t>nclEditingCommand</a:t>
            </a:r>
            <a:r>
              <a:rPr lang="es-CL" dirty="0" smtClean="0"/>
              <a:t>” en una ID de flujo de eventos.</a:t>
            </a:r>
          </a:p>
          <a:p>
            <a:pPr marL="971550" lvl="1" indent="-514350">
              <a:buFont typeface="+mj-lt"/>
              <a:buAutoNum type="arabicPeriod"/>
            </a:pPr>
            <a:r>
              <a:rPr lang="es-CL" dirty="0" smtClean="0"/>
              <a:t>El objeto de evento se coloca en el carrusel de objetos DSM-CC.</a:t>
            </a:r>
          </a:p>
          <a:p>
            <a:pPr marL="971550" lvl="1" indent="-514350">
              <a:buFont typeface="+mj-lt"/>
              <a:buAutoNum type="arabicPeriod"/>
            </a:pPr>
            <a:r>
              <a:rPr lang="es-CL" dirty="0" smtClean="0"/>
              <a:t>El administrador de base privada debe encargarse de interpretar el </a:t>
            </a:r>
            <a:r>
              <a:rPr lang="es-CL" dirty="0" err="1" smtClean="0"/>
              <a:t>string</a:t>
            </a:r>
            <a:r>
              <a:rPr lang="es-CL" dirty="0"/>
              <a:t> </a:t>
            </a:r>
            <a:r>
              <a:rPr lang="es-CL" dirty="0" smtClean="0"/>
              <a:t>y será notificado cuando esos eventos de flujo lleguen.</a:t>
            </a:r>
          </a:p>
          <a:p>
            <a:pPr marL="1200150" lvl="2" indent="-342900"/>
            <a:r>
              <a:rPr lang="es-CL" dirty="0" smtClean="0"/>
              <a:t>Mediante el </a:t>
            </a:r>
            <a:r>
              <a:rPr lang="es-CL" dirty="0" err="1" smtClean="0"/>
              <a:t>commandTag</a:t>
            </a:r>
            <a:r>
              <a:rPr lang="es-CL" dirty="0" smtClean="0"/>
              <a:t> interpreta la </a:t>
            </a:r>
            <a:r>
              <a:rPr lang="es-CL" dirty="0" err="1" smtClean="0"/>
              <a:t>semantica</a:t>
            </a:r>
            <a:r>
              <a:rPr lang="es-CL" dirty="0" smtClean="0"/>
              <a:t> del </a:t>
            </a:r>
            <a:r>
              <a:rPr lang="es-CL" dirty="0" err="1" smtClean="0"/>
              <a:t>command</a:t>
            </a:r>
            <a:r>
              <a:rPr lang="es-CL" dirty="0" smtClean="0"/>
              <a:t> </a:t>
            </a:r>
            <a:r>
              <a:rPr lang="es-CL" dirty="0" err="1" smtClean="0"/>
              <a:t>string</a:t>
            </a:r>
            <a:r>
              <a:rPr lang="es-CL" dirty="0" smtClean="0"/>
              <a:t>.</a:t>
            </a:r>
          </a:p>
        </p:txBody>
      </p:sp>
    </p:spTree>
    <p:extLst>
      <p:ext uri="{BB962C8B-B14F-4D97-AF65-F5344CB8AC3E}">
        <p14:creationId xmlns:p14="http://schemas.microsoft.com/office/powerpoint/2010/main" val="303724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Transporte de comandos de edición</a:t>
            </a:r>
          </a:p>
        </p:txBody>
      </p:sp>
      <p:sp>
        <p:nvSpPr>
          <p:cNvPr id="3" name="2 Marcador de contenido"/>
          <p:cNvSpPr>
            <a:spLocks noGrp="1"/>
          </p:cNvSpPr>
          <p:nvPr>
            <p:ph idx="1"/>
          </p:nvPr>
        </p:nvSpPr>
        <p:spPr/>
        <p:txBody>
          <a:bodyPr>
            <a:normAutofit fontScale="92500" lnSpcReduction="20000"/>
          </a:bodyPr>
          <a:lstStyle/>
          <a:p>
            <a:r>
              <a:rPr lang="es-CL" dirty="0" smtClean="0"/>
              <a:t>Si el </a:t>
            </a:r>
            <a:r>
              <a:rPr lang="es-CL" dirty="0" err="1" smtClean="0"/>
              <a:t>command</a:t>
            </a:r>
            <a:r>
              <a:rPr lang="es-CL" dirty="0" smtClean="0"/>
              <a:t> </a:t>
            </a:r>
            <a:r>
              <a:rPr lang="es-CL" dirty="0" err="1" smtClean="0"/>
              <a:t>parameter</a:t>
            </a:r>
            <a:r>
              <a:rPr lang="es-CL" dirty="0" smtClean="0"/>
              <a:t> basado en XML es lo suficientemente corto:</a:t>
            </a:r>
          </a:p>
          <a:p>
            <a:pPr lvl="1"/>
            <a:r>
              <a:rPr lang="es-CL" dirty="0" smtClean="0"/>
              <a:t>Puede ser transportado directamente en la carga útil (</a:t>
            </a:r>
            <a:r>
              <a:rPr lang="es-CL" dirty="0" err="1" smtClean="0"/>
              <a:t>payload</a:t>
            </a:r>
            <a:r>
              <a:rPr lang="es-CL" dirty="0" smtClean="0"/>
              <a:t>) de los descriptores de eventos.</a:t>
            </a:r>
          </a:p>
          <a:p>
            <a:r>
              <a:rPr lang="es-CL" dirty="0" smtClean="0"/>
              <a:t>En caso contrario, </a:t>
            </a:r>
            <a:r>
              <a:rPr lang="es-CL" dirty="0" err="1" smtClean="0"/>
              <a:t>privateDataPayload</a:t>
            </a:r>
            <a:r>
              <a:rPr lang="es-CL" dirty="0" smtClean="0"/>
              <a:t> transporta un conjunto de pares de referencia {</a:t>
            </a:r>
            <a:r>
              <a:rPr lang="es-CL" dirty="0" err="1" smtClean="0"/>
              <a:t>uri,id</a:t>
            </a:r>
            <a:r>
              <a:rPr lang="es-CL" dirty="0" smtClean="0"/>
              <a:t>}.</a:t>
            </a:r>
          </a:p>
          <a:p>
            <a:pPr lvl="1"/>
            <a:r>
              <a:rPr lang="es-CL" b="1" dirty="0" err="1" smtClean="0"/>
              <a:t>uri</a:t>
            </a:r>
            <a:r>
              <a:rPr lang="es-CL" dirty="0" smtClean="0"/>
              <a:t> indica la ruta al servidor de datos</a:t>
            </a:r>
          </a:p>
          <a:p>
            <a:pPr lvl="1"/>
            <a:r>
              <a:rPr lang="es-CL" b="1" dirty="0" smtClean="0"/>
              <a:t>id</a:t>
            </a:r>
            <a:r>
              <a:rPr lang="es-CL" dirty="0" smtClean="0"/>
              <a:t> permite distinguir el carrusel y módulo correspondiente.</a:t>
            </a:r>
          </a:p>
          <a:p>
            <a:pPr lvl="1"/>
            <a:r>
              <a:rPr lang="es-CL" dirty="0" smtClean="0"/>
              <a:t>Esto se ocupa en los comandos </a:t>
            </a:r>
            <a:r>
              <a:rPr lang="es-CL" i="1" dirty="0" err="1" smtClean="0"/>
              <a:t>addDocument</a:t>
            </a:r>
            <a:r>
              <a:rPr lang="es-CL" i="1" dirty="0" smtClean="0"/>
              <a:t> </a:t>
            </a:r>
            <a:r>
              <a:rPr lang="es-CL" dirty="0" smtClean="0"/>
              <a:t>y </a:t>
            </a:r>
            <a:r>
              <a:rPr lang="es-CL" i="1" dirty="0" err="1" smtClean="0"/>
              <a:t>addNode</a:t>
            </a:r>
            <a:r>
              <a:rPr lang="es-CL" i="1" dirty="0" smtClean="0"/>
              <a:t>.</a:t>
            </a:r>
          </a:p>
        </p:txBody>
      </p:sp>
    </p:spTree>
    <p:extLst>
      <p:ext uri="{BB962C8B-B14F-4D97-AF65-F5344CB8AC3E}">
        <p14:creationId xmlns:p14="http://schemas.microsoft.com/office/powerpoint/2010/main" val="4094358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1293</TotalTime>
  <Words>1906</Words>
  <Application>Microsoft Office PowerPoint</Application>
  <PresentationFormat>Presentación en pantalla (4:3)</PresentationFormat>
  <Paragraphs>153</Paragraphs>
  <Slides>34</Slides>
  <Notes>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Actualización de datos desde carrusel en aplicaciones GINGA</vt:lpstr>
      <vt:lpstr>Vías de transmisión de comandos de edición</vt:lpstr>
      <vt:lpstr>Protocolo DSM CC</vt:lpstr>
      <vt:lpstr>Eventos de flujos</vt:lpstr>
      <vt:lpstr>Eventos de flujos</vt:lpstr>
      <vt:lpstr>Presentación de PowerPoint</vt:lpstr>
      <vt:lpstr>Transporte de comandos de edición</vt:lpstr>
      <vt:lpstr>Transporte de comandos de edición</vt:lpstr>
      <vt:lpstr>Transporte de comandos de edición</vt:lpstr>
      <vt:lpstr>Presentación de PowerPoint</vt:lpstr>
      <vt:lpstr>Editing Commands</vt:lpstr>
      <vt:lpstr>Estructura lógica de GINGA</vt:lpstr>
      <vt:lpstr>Elementos principales de GINGA-NCL</vt:lpstr>
      <vt:lpstr>Editing Commands</vt:lpstr>
      <vt:lpstr>Descriptor de evento</vt:lpstr>
      <vt:lpstr>Estructura descriptor de evento</vt:lpstr>
      <vt:lpstr>COMANDOS DE EDICIÓN</vt:lpstr>
      <vt:lpstr>EJEMPLO DE COMANDO DE EDICION NCL</vt:lpstr>
      <vt:lpstr>1. Abrir una base privada. </vt:lpstr>
      <vt:lpstr>2. Activar una base privada abierta. </vt:lpstr>
      <vt:lpstr>3. Agregar un documento a la base privada abierta. </vt:lpstr>
      <vt:lpstr>4. Iniciar la exhibición del documento insertado. </vt:lpstr>
      <vt:lpstr>5. Agregar una región a una base de regiones  del documento y enseguida borrarla.</vt:lpstr>
      <vt:lpstr>6. Agregar una interfaz (ancla de contenido) a un objeto del documento.</vt:lpstr>
      <vt:lpstr>8. Añadir un enlace que conecta la nueva interfaz añadido al nuevo objeto añadido.</vt:lpstr>
      <vt:lpstr>10. Guardar el documento. </vt:lpstr>
      <vt:lpstr>Ejemplo de uso de comandos de edición</vt:lpstr>
      <vt:lpstr>Ejemplo</vt:lpstr>
      <vt:lpstr>Documento NCL principal</vt:lpstr>
      <vt:lpstr>Comandos de inicialización</vt:lpstr>
      <vt:lpstr>Comandos de edición</vt:lpstr>
      <vt:lpstr>Comandos de edición</vt:lpstr>
      <vt:lpstr>Comandos de edición</vt:lpstr>
      <vt:lpstr>Resultado de la edición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Tania</dc:creator>
  <cp:lastModifiedBy>Tania</cp:lastModifiedBy>
  <cp:revision>45</cp:revision>
  <dcterms:created xsi:type="dcterms:W3CDTF">2014-01-10T18:34:23Z</dcterms:created>
  <dcterms:modified xsi:type="dcterms:W3CDTF">2014-01-15T18:07:35Z</dcterms:modified>
</cp:coreProperties>
</file>