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57" r:id="rId5"/>
    <p:sldId id="276" r:id="rId6"/>
    <p:sldId id="272" r:id="rId7"/>
    <p:sldId id="274" r:id="rId8"/>
    <p:sldId id="273" r:id="rId9"/>
    <p:sldId id="277" r:id="rId10"/>
    <p:sldId id="270" r:id="rId11"/>
    <p:sldId id="278" r:id="rId12"/>
    <p:sldId id="281" r:id="rId13"/>
    <p:sldId id="275" r:id="rId14"/>
    <p:sldId id="279" r:id="rId15"/>
    <p:sldId id="280" r:id="rId16"/>
    <p:sldId id="263" r:id="rId17"/>
  </p:sldIdLst>
  <p:sldSz cx="12188825" cy="6858000"/>
  <p:notesSz cx="6858000" cy="9144000"/>
  <p:defaultTextStyle>
    <a:defPPr rtl="0">
      <a:defRPr lang="es-E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404"/>
    <a:srgbClr val="5F6F0F"/>
    <a:srgbClr val="718412"/>
    <a:srgbClr val="65741A"/>
    <a:srgbClr val="70811D"/>
    <a:srgbClr val="7B8D1F"/>
    <a:srgbClr val="839721"/>
    <a:srgbClr val="95AB25"/>
    <a:srgbClr val="BC5500"/>
    <a:srgbClr val="C4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9" autoAdjust="0"/>
    <p:restoredTop sz="96395" autoAdjust="0"/>
  </p:normalViewPr>
  <p:slideViewPr>
    <p:cSldViewPr>
      <p:cViewPr varScale="1">
        <p:scale>
          <a:sx n="80" d="100"/>
          <a:sy n="80" d="100"/>
        </p:scale>
        <p:origin x="348" y="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2478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C8F1D84B-F747-4821-8617-FBD61E8F4308}" type="datetime1">
              <a:rPr lang="es-ES" smtClean="0"/>
              <a:t>23/06/2017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9429053-DC2A-4342-ADD4-2FD729D91E2C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DA87C823-BB9F-45DA-99AB-416A32E1B948}" type="datetime1">
              <a:rPr lang="es-ES" noProof="0" smtClean="0"/>
              <a:pPr/>
              <a:t>23/06/2017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3EBA5BD7-F043-4D1B-AA17-CD412FC534DE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8672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EBA5BD7-F043-4D1B-AA17-CD412FC534DE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7229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s-ES" noProof="0" smtClean="0"/>
              <a:pPr/>
              <a:t>13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37636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e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Conector recto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Conector recto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Conector recto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líneas inferiores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orma libre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s-ES" noProof="0" dirty="0"/>
            </a:p>
          </p:txBody>
        </p:sp>
        <p:sp>
          <p:nvSpPr>
            <p:cNvPr id="10" name="Forma libre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s-ES" noProof="0" dirty="0"/>
            </a:p>
          </p:txBody>
        </p:sp>
        <p:sp>
          <p:nvSpPr>
            <p:cNvPr id="11" name="Forma libre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s-ES" noProof="0" dirty="0"/>
            </a:p>
          </p:txBody>
        </p: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editar el estilo de subtítulo del patrón</a:t>
            </a:r>
            <a:endParaRPr lang="es-ES" noProof="0" dirty="0"/>
          </a:p>
        </p:txBody>
      </p:sp>
      <p:sp>
        <p:nvSpPr>
          <p:cNvPr id="22" name="Marcador de posición de fecha 2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042E67D-14C0-4ED9-A218-9C14494A6A84}" type="datetime1">
              <a:rPr lang="es-ES" noProof="0" smtClean="0"/>
              <a:pPr/>
              <a:t>23/06/2017</a:t>
            </a:fld>
            <a:endParaRPr lang="es-ES" noProof="0" dirty="0"/>
          </a:p>
        </p:txBody>
      </p:sp>
      <p:sp>
        <p:nvSpPr>
          <p:cNvPr id="23" name="Marcador de posición de pie de página 2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24" name="Marcador de posición de número de diapositiva 2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0A1DB83-C382-4684-8887-65A03EA4FFF0}" type="datetime1">
              <a:rPr lang="es-ES" noProof="0" smtClean="0"/>
              <a:pPr/>
              <a:t>23/06/2017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60E81D3-9B82-44CA-B1F9-FCEFDC87935B}" type="datetime1">
              <a:rPr lang="es-ES" noProof="0" smtClean="0"/>
              <a:pPr/>
              <a:t>23/06/2017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2E48AAE-5AE8-418A-A225-B506C222F2F9}" type="datetime1">
              <a:rPr lang="es-ES" noProof="0" smtClean="0"/>
              <a:pPr/>
              <a:t>23/06/2017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diagonale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Conector recto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Conector recto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rtlCol="0" anchor="b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A1D35CA-82F5-4AD4-B9EC-66E805B73542}" type="datetime1">
              <a:rPr lang="es-ES" noProof="0" smtClean="0"/>
              <a:pPr/>
              <a:t>23/06/2017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34CCE92-710B-4678-B1B1-EFCAA5CDF075}" type="datetime1">
              <a:rPr lang="es-ES" noProof="0" smtClean="0"/>
              <a:pPr/>
              <a:t>23/06/2017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 baseline="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3FB0F2C-25D9-4D7E-B43A-29A2E16C960D}" type="datetime1">
              <a:rPr lang="es-ES" noProof="0" smtClean="0"/>
              <a:pPr/>
              <a:t>23/06/2017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D34687D-B11B-47A5-95F6-B79DA932A6DF}" type="datetime1">
              <a:rPr lang="es-ES" noProof="0" smtClean="0"/>
              <a:pPr/>
              <a:t>23/06/2017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3C656DE-1E46-4450-9484-A739B4FADFBC}" type="datetime1">
              <a:rPr lang="es-ES" noProof="0" smtClean="0"/>
              <a:pPr/>
              <a:t>23/06/2017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EA77F8B-D469-4ECD-B91E-3B01AD692331}" type="datetime1">
              <a:rPr lang="es-ES" noProof="0" smtClean="0"/>
              <a:pPr/>
              <a:t>23/06/2017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BA7B1C-709E-4257-93A5-EC2F0807D42F}" type="datetime1">
              <a:rPr lang="es-ES" noProof="0" smtClean="0"/>
              <a:pPr/>
              <a:t>23/06/2017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íneas a la izquierda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orma libre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1" name="Forma libre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4" name="Forma libre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83AD5-F5AF-4BDC-901E-85A05CCFFAAA}" type="datetime1">
              <a:rPr lang="es-ES" noProof="0" smtClean="0"/>
              <a:pPr/>
              <a:t>23/06/2017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42917" y="836712"/>
            <a:ext cx="5328592" cy="1171675"/>
          </a:xfrm>
        </p:spPr>
        <p:txBody>
          <a:bodyPr rtlCol="0">
            <a:normAutofit/>
          </a:bodyPr>
          <a:lstStyle/>
          <a:p>
            <a:pPr rtl="0"/>
            <a:r>
              <a:rPr lang="es-ES" sz="7200" dirty="0" err="1"/>
              <a:t>Voice</a:t>
            </a:r>
            <a:r>
              <a:rPr lang="es-ES" sz="7200" dirty="0"/>
              <a:t> </a:t>
            </a:r>
            <a:r>
              <a:rPr lang="es-ES" sz="7200" dirty="0" err="1"/>
              <a:t>Over</a:t>
            </a:r>
            <a:r>
              <a:rPr lang="es-ES" sz="7200" dirty="0"/>
              <a:t> IP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3574132" y="3429000"/>
            <a:ext cx="4896544" cy="1536576"/>
          </a:xfrm>
        </p:spPr>
        <p:txBody>
          <a:bodyPr rtlCol="0"/>
          <a:lstStyle/>
          <a:p>
            <a:pPr algn="ctr" rtl="0"/>
            <a:r>
              <a:rPr lang="es-ES" dirty="0">
                <a:solidFill>
                  <a:schemeClr val="tx1"/>
                </a:solidFill>
              </a:rPr>
              <a:t>Nicolás peñailillo </a:t>
            </a:r>
          </a:p>
          <a:p>
            <a:pPr algn="ctr" rtl="0"/>
            <a:r>
              <a:rPr lang="es-ES" dirty="0">
                <a:solidFill>
                  <a:schemeClr val="tx1"/>
                </a:solidFill>
              </a:rPr>
              <a:t>Javier rebolledo </a:t>
            </a:r>
          </a:p>
          <a:p>
            <a:pPr algn="ctr" rtl="0"/>
            <a:r>
              <a:rPr lang="es-ES" dirty="0">
                <a:solidFill>
                  <a:schemeClr val="tx1"/>
                </a:solidFill>
              </a:rPr>
              <a:t>Javiera rojas</a:t>
            </a:r>
          </a:p>
        </p:txBody>
      </p:sp>
      <p:pic>
        <p:nvPicPr>
          <p:cNvPr id="1032" name="Picture 8" descr="http://www.industrias.usm.cl/wp-content/themes/usm-php/assets/img/logo_di.png">
            <a:extLst>
              <a:ext uri="{FF2B5EF4-FFF2-40B4-BE49-F238E27FC236}">
                <a16:creationId xmlns:a16="http://schemas.microsoft.com/office/drawing/2014/main" xmlns="" id="{55C7EEBC-14C0-4AB1-8280-BAEAB25A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860" y="458560"/>
            <a:ext cx="6934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772816"/>
            <a:ext cx="4056898" cy="4533651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9D475FF3-2F81-4BED-9456-CD06A9435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156" y="676353"/>
            <a:ext cx="4680520" cy="589880"/>
          </a:xfrm>
        </p:spPr>
        <p:txBody>
          <a:bodyPr>
            <a:normAutofit fontScale="90000"/>
          </a:bodyPr>
          <a:lstStyle/>
          <a:p>
            <a:r>
              <a:rPr lang="es-CL" sz="4000" dirty="0" smtClean="0"/>
              <a:t>Prueba </a:t>
            </a:r>
            <a:r>
              <a:rPr lang="es-CL" sz="4000" dirty="0" smtClean="0"/>
              <a:t>en</a:t>
            </a:r>
            <a:endParaRPr lang="es-CL" sz="4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027" y="4334792"/>
            <a:ext cx="3933825" cy="19716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6288" y="1802161"/>
            <a:ext cx="2003301" cy="2287030"/>
          </a:xfrm>
          <a:prstGeom prst="rect">
            <a:avLst/>
          </a:prstGeom>
        </p:spPr>
      </p:pic>
      <p:pic>
        <p:nvPicPr>
          <p:cNvPr id="9" name="Picture 2" descr="Resultado de imagen para teamspeak render">
            <a:extLst>
              <a:ext uri="{FF2B5EF4-FFF2-40B4-BE49-F238E27FC236}">
                <a16:creationId xmlns:a16="http://schemas.microsoft.com/office/drawing/2014/main" xmlns="" id="{5F4AACC6-B5FB-4522-B6B9-001D52F26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404" y="466302"/>
            <a:ext cx="1944216" cy="100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81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ritelatex.s3.amazonaws.com/kfxrcrksmrcz/uploads/1100/13760011/1.png">
            <a:extLst>
              <a:ext uri="{FF2B5EF4-FFF2-40B4-BE49-F238E27FC236}">
                <a16:creationId xmlns:a16="http://schemas.microsoft.com/office/drawing/2014/main" xmlns="" id="{62A71336-ECE4-48C8-AB6D-C912663ED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876" y="908720"/>
            <a:ext cx="9577064" cy="498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5BAA46D-76A4-4236-A3F0-843DB653FC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788" y="5301208"/>
            <a:ext cx="1052736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8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3430116" y="422186"/>
            <a:ext cx="5826617" cy="949920"/>
          </a:xfrm>
        </p:spPr>
        <p:txBody>
          <a:bodyPr rtlCol="0">
            <a:normAutofit/>
          </a:bodyPr>
          <a:lstStyle/>
          <a:p>
            <a:pPr rtl="0"/>
            <a:r>
              <a:rPr lang="es-ES" sz="4800" dirty="0" smtClean="0"/>
              <a:t>Algunas Conclusiones</a:t>
            </a:r>
            <a:endParaRPr lang="es-ES" sz="4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983" y="4797152"/>
            <a:ext cx="4300841" cy="159469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020" y="1649135"/>
            <a:ext cx="6912768" cy="3027634"/>
          </a:xfrm>
          <a:prstGeom prst="rect">
            <a:avLst/>
          </a:prstGeom>
        </p:spPr>
      </p:pic>
      <p:pic>
        <p:nvPicPr>
          <p:cNvPr id="8" name="Picture 4" descr="http://www.aannya.com/images/header/voip-telephony-card.png">
            <a:extLst>
              <a:ext uri="{FF2B5EF4-FFF2-40B4-BE49-F238E27FC236}">
                <a16:creationId xmlns:a16="http://schemas.microsoft.com/office/drawing/2014/main" xmlns="" id="{13EDA369-9270-4AE7-8DE5-7545251CB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812" y="4964855"/>
            <a:ext cx="1509824" cy="142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93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75D4AF4-3064-439D-99B6-4A39D1798B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908" y="1772816"/>
            <a:ext cx="8735325" cy="2000251"/>
          </a:xfrm>
        </p:spPr>
        <p:txBody>
          <a:bodyPr/>
          <a:lstStyle/>
          <a:p>
            <a:pPr algn="ctr"/>
            <a:r>
              <a:rPr lang="es-CL" dirty="0"/>
              <a:t>Muchas Gracias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FD32021-EF66-4CD4-986F-84B8EB541A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1924" y="2492896"/>
            <a:ext cx="8735325" cy="1752600"/>
          </a:xfrm>
        </p:spPr>
        <p:txBody>
          <a:bodyPr/>
          <a:lstStyle/>
          <a:p>
            <a:pPr algn="ctr"/>
            <a:r>
              <a:rPr lang="es-CL" dirty="0"/>
              <a:t>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140585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voip">
            <a:extLst>
              <a:ext uri="{FF2B5EF4-FFF2-40B4-BE49-F238E27FC236}">
                <a16:creationId xmlns:a16="http://schemas.microsoft.com/office/drawing/2014/main" xmlns="" id="{8D7C31A1-E49E-4960-A5A8-89E81D549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68" y="2539584"/>
            <a:ext cx="3847841" cy="256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3">
            <a:extLst>
              <a:ext uri="{FF2B5EF4-FFF2-40B4-BE49-F238E27FC236}">
                <a16:creationId xmlns:a16="http://schemas.microsoft.com/office/drawing/2014/main" xmlns="" id="{69949C68-BF8B-4281-85DF-0C4324AA4513}"/>
              </a:ext>
            </a:extLst>
          </p:cNvPr>
          <p:cNvSpPr txBox="1">
            <a:spLocks/>
          </p:cNvSpPr>
          <p:nvPr/>
        </p:nvSpPr>
        <p:spPr>
          <a:xfrm>
            <a:off x="4366220" y="620688"/>
            <a:ext cx="2880320" cy="791915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dirty="0"/>
              <a:t>Introducción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396" y="2394130"/>
            <a:ext cx="5334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3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28" y="1793425"/>
            <a:ext cx="1224136" cy="12241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20" y="1875260"/>
            <a:ext cx="1060467" cy="106046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324" y="1700808"/>
            <a:ext cx="1409373" cy="1409373"/>
          </a:xfrm>
          <a:prstGeom prst="rect">
            <a:avLst/>
          </a:prstGeom>
        </p:spPr>
      </p:pic>
      <p:pic>
        <p:nvPicPr>
          <p:cNvPr id="9" name="Picture 2" descr="Resultado de imagen para teamspeak render">
            <a:extLst>
              <a:ext uri="{FF2B5EF4-FFF2-40B4-BE49-F238E27FC236}">
                <a16:creationId xmlns:a16="http://schemas.microsoft.com/office/drawing/2014/main" xmlns="" id="{5F4AACC6-B5FB-4522-B6B9-001D52F26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029" y="3645024"/>
            <a:ext cx="4573961" cy="237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93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D475FF3-2F81-4BED-9456-CD06A9435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4719" y="692696"/>
            <a:ext cx="3363361" cy="661888"/>
          </a:xfrm>
        </p:spPr>
        <p:txBody>
          <a:bodyPr>
            <a:normAutofit fontScale="90000"/>
          </a:bodyPr>
          <a:lstStyle/>
          <a:p>
            <a:r>
              <a:rPr lang="es-CL" sz="4000" dirty="0"/>
              <a:t> ¿Qué es </a:t>
            </a:r>
            <a:r>
              <a:rPr lang="es-CL" sz="4000" dirty="0" err="1"/>
              <a:t>VoIP</a:t>
            </a:r>
            <a:r>
              <a:rPr lang="es-CL" sz="4000" dirty="0"/>
              <a:t>?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132" y="1916832"/>
            <a:ext cx="4824536" cy="3576328"/>
          </a:xfrm>
          <a:prstGeom prst="rect">
            <a:avLst/>
          </a:prstGeom>
        </p:spPr>
      </p:pic>
      <p:pic>
        <p:nvPicPr>
          <p:cNvPr id="6" name="Picture 4" descr="Resultado de imagen para voice over ip">
            <a:extLst>
              <a:ext uri="{FF2B5EF4-FFF2-40B4-BE49-F238E27FC236}">
                <a16:creationId xmlns:a16="http://schemas.microsoft.com/office/drawing/2014/main" xmlns="" id="{A4645F6F-CA34-441B-8A87-B49209B1F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868" y="4797152"/>
            <a:ext cx="1584176" cy="177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9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875459"/>
            <a:ext cx="5706271" cy="49589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585" y="852122"/>
            <a:ext cx="5725324" cy="498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0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scontent.fscl11-1.fna.fbcdn.net/v/t34.0-12/19433815_10213114667960597_329194957_n.png?oh=c65a7b37c971e4dab7e516f0dc99aea9&amp;oe=594FA45A">
            <a:extLst>
              <a:ext uri="{FF2B5EF4-FFF2-40B4-BE49-F238E27FC236}">
                <a16:creationId xmlns:a16="http://schemas.microsoft.com/office/drawing/2014/main" xmlns="" id="{FB98ADFC-31F8-4F4A-A2B9-7A7681E79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972" y="548680"/>
            <a:ext cx="9598891" cy="199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yneric.com/documentation/html/images/Layers_of_VoIP.jpg">
            <a:extLst>
              <a:ext uri="{FF2B5EF4-FFF2-40B4-BE49-F238E27FC236}">
                <a16:creationId xmlns:a16="http://schemas.microsoft.com/office/drawing/2014/main" xmlns="" id="{D2544508-99C6-46A3-85B6-E7C46C2E9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60" y="2823609"/>
            <a:ext cx="370738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content.fscl11-1.fna.fbcdn.net/v/t34.0-12/19441119_10213114688721116_35783668_n.png?oh=9f51761eb20f8d9399b2e036b7a182c0&amp;oe=594E7DAE">
            <a:extLst>
              <a:ext uri="{FF2B5EF4-FFF2-40B4-BE49-F238E27FC236}">
                <a16:creationId xmlns:a16="http://schemas.microsoft.com/office/drawing/2014/main" xmlns="" id="{A2CCA8ED-20ED-412A-BA57-459E968D2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324" y="2823609"/>
            <a:ext cx="581868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41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9D475FF3-2F81-4BED-9456-CD06A9435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8148" y="764704"/>
            <a:ext cx="5256584" cy="661888"/>
          </a:xfrm>
        </p:spPr>
        <p:txBody>
          <a:bodyPr>
            <a:normAutofit fontScale="90000"/>
          </a:bodyPr>
          <a:lstStyle/>
          <a:p>
            <a:r>
              <a:rPr lang="es-CL" sz="4000" dirty="0"/>
              <a:t> Estándares de control 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28" y="1916832"/>
            <a:ext cx="10629900" cy="34575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440" y="4149080"/>
            <a:ext cx="485775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8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48" y="1196752"/>
            <a:ext cx="8208912" cy="5265585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9D475FF3-2F81-4BED-9456-CD06A9435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8188" y="476672"/>
            <a:ext cx="3564396" cy="589880"/>
          </a:xfrm>
        </p:spPr>
        <p:txBody>
          <a:bodyPr>
            <a:normAutofit fontScale="90000"/>
          </a:bodyPr>
          <a:lstStyle/>
          <a:p>
            <a:r>
              <a:rPr lang="es-CL" sz="4000" dirty="0"/>
              <a:t> </a:t>
            </a:r>
            <a:r>
              <a:rPr lang="es-CL" sz="4000" dirty="0" err="1"/>
              <a:t>Codecs</a:t>
            </a:r>
            <a:r>
              <a:rPr lang="es-CL" sz="4000" dirty="0"/>
              <a:t> para </a:t>
            </a:r>
            <a:r>
              <a:rPr lang="es-CL" sz="4000" dirty="0" err="1"/>
              <a:t>VoIP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291363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9D475FF3-2F81-4BED-9456-CD06A9435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8188" y="476672"/>
            <a:ext cx="3564396" cy="589880"/>
          </a:xfrm>
        </p:spPr>
        <p:txBody>
          <a:bodyPr>
            <a:normAutofit fontScale="90000"/>
          </a:bodyPr>
          <a:lstStyle/>
          <a:p>
            <a:r>
              <a:rPr lang="es-CL" sz="4000" dirty="0"/>
              <a:t> </a:t>
            </a:r>
            <a:r>
              <a:rPr lang="es-CL" sz="4000" dirty="0" err="1"/>
              <a:t>Codecs</a:t>
            </a:r>
            <a:r>
              <a:rPr lang="es-CL" sz="4000" dirty="0"/>
              <a:t> para </a:t>
            </a:r>
            <a:r>
              <a:rPr lang="es-CL" sz="4000" dirty="0" err="1"/>
              <a:t>VoIP</a:t>
            </a:r>
            <a:endParaRPr lang="es-CL" sz="4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12" y="1824037"/>
            <a:ext cx="1135380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1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nología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3260_TF02787990_TF02787990.potx" id="{711CCDD4-BD90-4388-A31E-EA977055FCFF}" vid="{C5F9FE6A-8390-4E5A-B0DB-91EA047CC61C}"/>
    </a:ext>
  </a:extLst>
</a:theme>
</file>

<file path=ppt/theme/theme2.xml><?xml version="1.0" encoding="utf-8"?>
<a:theme xmlns:a="http://schemas.openxmlformats.org/drawingml/2006/main" name="Tema de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C67BEE-D13F-4BD2-98A5-34D8A0977F68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circuito de líneas triple (pantalla panorámica)</Template>
  <TotalTime>241</TotalTime>
  <Words>22</Words>
  <Application>Microsoft Office PowerPoint</Application>
  <PresentationFormat>Personalizado</PresentationFormat>
  <Paragraphs>16</Paragraphs>
  <Slides>13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Arial</vt:lpstr>
      <vt:lpstr>Calibri</vt:lpstr>
      <vt:lpstr>Tecnología 16x9</vt:lpstr>
      <vt:lpstr>Voice Over IP</vt:lpstr>
      <vt:lpstr>Presentación de PowerPoint</vt:lpstr>
      <vt:lpstr>Presentación de PowerPoint</vt:lpstr>
      <vt:lpstr> ¿Qué es VoIP? </vt:lpstr>
      <vt:lpstr>Presentación de PowerPoint</vt:lpstr>
      <vt:lpstr>Presentación de PowerPoint</vt:lpstr>
      <vt:lpstr> Estándares de control </vt:lpstr>
      <vt:lpstr> Codecs para VoIP</vt:lpstr>
      <vt:lpstr> Codecs para VoIP</vt:lpstr>
      <vt:lpstr>Prueba en</vt:lpstr>
      <vt:lpstr>Presentación de PowerPoint</vt:lpstr>
      <vt:lpstr>Algunas Conclusiones</vt:lpstr>
      <vt:lpstr>Muchas Gracias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Voice Over IP</dc:title>
  <dc:creator>Javiera Rojas</dc:creator>
  <cp:lastModifiedBy>javier andres Rebolledo Bustamante</cp:lastModifiedBy>
  <cp:revision>28</cp:revision>
  <dcterms:created xsi:type="dcterms:W3CDTF">2017-06-23T04:14:06Z</dcterms:created>
  <dcterms:modified xsi:type="dcterms:W3CDTF">2017-06-23T16:31:02Z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