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4E206F0-FEB1-42AA-9E09-6570BE9A3BB3}" type="datetimeFigureOut">
              <a:rPr lang="es-CL" smtClean="0"/>
              <a:t>13-07-2014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262F811-22B3-4379-A566-2F4201C9EFCF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de.js" TargetMode="External"/><Relationship Id="rId2" Type="http://schemas.openxmlformats.org/officeDocument/2006/relationships/hyperlink" Target="http://nodej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Node.JS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Proyecto Redes de Computadores</a:t>
            </a:r>
          </a:p>
          <a:p>
            <a:r>
              <a:rPr lang="es-CL" dirty="0" err="1" smtClean="0"/>
              <a:t>Sem</a:t>
            </a:r>
            <a:r>
              <a:rPr lang="es-CL" dirty="0" smtClean="0"/>
              <a:t> 1 2014</a:t>
            </a:r>
          </a:p>
          <a:p>
            <a:endParaRPr lang="es-CL" dirty="0"/>
          </a:p>
        </p:txBody>
      </p:sp>
      <p:pic>
        <p:nvPicPr>
          <p:cNvPr id="1027" name="Picture 3" descr="C:\Users\Cristóbal\Desktop\g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3444529" cy="107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1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Socket UDP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6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Demostración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8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Headers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65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Demostración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729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s-CL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http    =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require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'http'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express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require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express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bodyParser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require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body-parser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68580" indent="0">
              <a:buNone/>
            </a:pPr>
            <a:r>
              <a:rPr lang="es-CL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app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express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app.use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bodyParser.urlencoded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({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  extended: </a:t>
            </a:r>
            <a:r>
              <a:rPr lang="es-CL" dirty="0">
                <a:solidFill>
                  <a:srgbClr val="0000FF"/>
                </a:solidFill>
                <a:latin typeface="Consolas"/>
              </a:rPr>
              <a:t>true</a:t>
            </a: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}));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app.set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view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engine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ejs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app.set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views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__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dirname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'/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views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app.use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bodyParser.json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app.get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'/'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s-CL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 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req,res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console.log(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'nueva conexión establecida'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res.sendfile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'hello.html'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});</a:t>
            </a:r>
          </a:p>
          <a:p>
            <a:pPr marL="68580" indent="0">
              <a:buNone/>
            </a:pPr>
            <a:endParaRPr lang="es-CL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es-CL" sz="3200" dirty="0" smtClean="0"/>
              <a:t>Server HTTP con paquete </a:t>
            </a:r>
            <a:r>
              <a:rPr lang="es-CL" sz="3200" dirty="0"/>
              <a:t>E</a:t>
            </a:r>
            <a:r>
              <a:rPr lang="es-CL" sz="3200" dirty="0" smtClean="0"/>
              <a:t>xpress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32857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s-CL" dirty="0" smtClean="0">
                <a:solidFill>
                  <a:schemeClr val="accent1"/>
                </a:solidFill>
                <a:latin typeface="Consolas"/>
              </a:rPr>
              <a:t>//Continuación</a:t>
            </a:r>
          </a:p>
          <a:p>
            <a:pPr marL="68580" indent="0">
              <a:buNone/>
            </a:pPr>
            <a:endParaRPr lang="es-CL" dirty="0">
              <a:latin typeface="Consolas"/>
            </a:endParaRPr>
          </a:p>
          <a:p>
            <a:pPr marL="68580" indent="0">
              <a:buNone/>
            </a:pPr>
            <a:r>
              <a:rPr lang="es-CL" dirty="0" err="1" smtClean="0">
                <a:latin typeface="Consolas"/>
              </a:rPr>
              <a:t>app.get</a:t>
            </a:r>
            <a:r>
              <a:rPr lang="es-CL" dirty="0"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'/PhysicsLab.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jar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</a:t>
            </a:r>
            <a:r>
              <a:rPr lang="es-CL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res){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console.log(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jar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sended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res.sendfile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dirty="0" err="1">
                <a:solidFill>
                  <a:srgbClr val="800000"/>
                </a:solidFill>
                <a:latin typeface="Consolas"/>
              </a:rPr>
              <a:t>views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/PhysicsLab.jar'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});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app.get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'*'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</a:t>
            </a:r>
            <a:r>
              <a:rPr lang="es-CL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res){</a:t>
            </a:r>
          </a:p>
          <a:p>
            <a:pPr marL="6858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res.send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>
                <a:solidFill>
                  <a:srgbClr val="800000"/>
                </a:solidFill>
                <a:latin typeface="Consolas"/>
              </a:rPr>
              <a:t>'&lt;b&gt; Not Found &lt;/b&gt;'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,404);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});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app.post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'/'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</a:t>
            </a:r>
            <a:r>
              <a:rPr lang="es-CL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res) {</a:t>
            </a:r>
          </a:p>
          <a:p>
            <a:pPr marL="68580" indent="0">
              <a:buNone/>
            </a:pPr>
            <a:r>
              <a:rPr lang="es-CL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info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 = {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firstname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: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req.body.FirstName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lastname:req.body.LastName</a:t>
            </a:r>
            <a:r>
              <a:rPr lang="es-CL" dirty="0" smtClean="0">
                <a:solidFill>
                  <a:prstClr val="black"/>
                </a:solidFill>
                <a:latin typeface="Consolas"/>
              </a:rPr>
              <a:t>};</a:t>
            </a: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res.render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'response'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,{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firstname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: 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req.body.FirstName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, </a:t>
            </a: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lastname:req.body.LastName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});</a:t>
            </a: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console.log(</a:t>
            </a:r>
            <a:r>
              <a:rPr lang="es-CL" dirty="0" err="1">
                <a:solidFill>
                  <a:prstClr val="black"/>
                </a:solidFill>
                <a:latin typeface="Consolas"/>
              </a:rPr>
              <a:t>info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>
                <a:solidFill>
                  <a:prstClr val="black"/>
                </a:solidFill>
                <a:latin typeface="Consolas"/>
              </a:rPr>
              <a:t>});</a:t>
            </a:r>
          </a:p>
          <a:p>
            <a:pPr marL="68580" indent="0">
              <a:buNone/>
            </a:pPr>
            <a:endParaRPr lang="es-CL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dirty="0" err="1">
                <a:solidFill>
                  <a:prstClr val="black"/>
                </a:solidFill>
                <a:latin typeface="Consolas"/>
              </a:rPr>
              <a:t>app.listen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dirty="0">
                <a:solidFill>
                  <a:srgbClr val="800000"/>
                </a:solidFill>
                <a:latin typeface="Consolas"/>
              </a:rPr>
              <a:t>'5000'</a:t>
            </a:r>
            <a:r>
              <a:rPr lang="es-CL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endParaRPr lang="es-CL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es-CL" sz="3200" dirty="0" smtClean="0"/>
              <a:t>Server HTTP con paquete </a:t>
            </a:r>
            <a:r>
              <a:rPr lang="es-CL" sz="3200" dirty="0"/>
              <a:t>E</a:t>
            </a:r>
            <a:r>
              <a:rPr lang="es-CL" sz="3200" dirty="0" smtClean="0"/>
              <a:t>xpress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51318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Demostración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1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</a:t>
            </a:r>
            <a:r>
              <a:rPr lang="es-CL" dirty="0" smtClean="0"/>
              <a:t>Quienes usan Node.js?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Microsoft</a:t>
            </a:r>
          </a:p>
          <a:p>
            <a:r>
              <a:rPr lang="es-CL" dirty="0" smtClean="0"/>
              <a:t>Google</a:t>
            </a:r>
          </a:p>
          <a:p>
            <a:r>
              <a:rPr lang="es-CL" dirty="0" err="1" smtClean="0"/>
              <a:t>DuckDuckGo</a:t>
            </a:r>
            <a:endParaRPr lang="es-CL" dirty="0" smtClean="0"/>
          </a:p>
          <a:p>
            <a:r>
              <a:rPr lang="es-CL" dirty="0" err="1" smtClean="0"/>
              <a:t>Linkedln</a:t>
            </a:r>
            <a:endParaRPr lang="es-CL" dirty="0" smtClean="0"/>
          </a:p>
          <a:p>
            <a:r>
              <a:rPr lang="es-CL" dirty="0" err="1" smtClean="0"/>
              <a:t>Walmart</a:t>
            </a:r>
            <a:endParaRPr lang="es-CL" dirty="0" smtClean="0"/>
          </a:p>
          <a:p>
            <a:r>
              <a:rPr lang="es-CL" dirty="0" err="1" smtClean="0"/>
              <a:t>Paypal</a:t>
            </a:r>
            <a:endParaRPr lang="es-CL" dirty="0" smtClean="0"/>
          </a:p>
          <a:p>
            <a:r>
              <a:rPr lang="es-CL" dirty="0" err="1" smtClean="0"/>
              <a:t>Yahoo</a:t>
            </a:r>
            <a:endParaRPr lang="es-CL" dirty="0" smtClean="0"/>
          </a:p>
          <a:p>
            <a:r>
              <a:rPr lang="es-CL" smtClean="0"/>
              <a:t>Y muchos más …..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0416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420888"/>
            <a:ext cx="7024744" cy="1143000"/>
          </a:xfrm>
        </p:spPr>
        <p:txBody>
          <a:bodyPr/>
          <a:lstStyle/>
          <a:p>
            <a:r>
              <a:rPr lang="es-CL" dirty="0" smtClean="0"/>
              <a:t>El siguiente podrías ser Tu!!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1266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>
                <a:hlinkClick r:id="rId2"/>
              </a:rPr>
              <a:t>http://nodejs.org</a:t>
            </a:r>
            <a:r>
              <a:rPr lang="es-CL" dirty="0" smtClean="0">
                <a:hlinkClick r:id="rId2"/>
              </a:rPr>
              <a:t>/</a:t>
            </a:r>
            <a:endParaRPr lang="es-CL" dirty="0" smtClean="0"/>
          </a:p>
          <a:p>
            <a:r>
              <a:rPr lang="es-CL" dirty="0">
                <a:hlinkClick r:id="rId3"/>
              </a:rPr>
              <a:t>http://</a:t>
            </a:r>
            <a:r>
              <a:rPr lang="es-CL" dirty="0" smtClean="0">
                <a:hlinkClick r:id="rId3"/>
              </a:rPr>
              <a:t>en.wikipedia.org/wiki/Node.js</a:t>
            </a:r>
            <a:endParaRPr lang="es-CL" dirty="0" smtClean="0"/>
          </a:p>
          <a:p>
            <a:r>
              <a:rPr lang="es-CL" dirty="0"/>
              <a:t>https://medium.com/@edwardoregan/why-node-js-matters-bb49dbf688af</a:t>
            </a:r>
          </a:p>
          <a:p>
            <a:r>
              <a:rPr lang="es-CL" dirty="0"/>
              <a:t>http://devopsangle.com/2013/04/01/the-birth-of-node-where-did-it-come-from-creator-ryan-dahl-shares-the-history/</a:t>
            </a:r>
          </a:p>
          <a:p>
            <a:r>
              <a:rPr lang="es-CL" dirty="0"/>
              <a:t>http://stackoverflow.com/questions/5062614/how-to-decide-when-to-use-node-js</a:t>
            </a:r>
          </a:p>
        </p:txBody>
      </p:sp>
    </p:spTree>
    <p:extLst>
      <p:ext uri="{BB962C8B-B14F-4D97-AF65-F5344CB8AC3E}">
        <p14:creationId xmlns:p14="http://schemas.microsoft.com/office/powerpoint/2010/main" val="180645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Motivación del grupo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I</a:t>
            </a:r>
            <a:r>
              <a:rPr lang="es-CL" dirty="0" smtClean="0"/>
              <a:t>nteresa observar como funcionan los protocolos </a:t>
            </a:r>
            <a:r>
              <a:rPr lang="es-CL" dirty="0" err="1" smtClean="0"/>
              <a:t>tcp</a:t>
            </a:r>
            <a:r>
              <a:rPr lang="es-CL" dirty="0" smtClean="0"/>
              <a:t>/</a:t>
            </a:r>
            <a:r>
              <a:rPr lang="es-CL" dirty="0" err="1" smtClean="0"/>
              <a:t>udp</a:t>
            </a:r>
            <a:r>
              <a:rPr lang="es-CL" dirty="0" smtClean="0"/>
              <a:t> y http del lado del servidor.</a:t>
            </a:r>
          </a:p>
          <a:p>
            <a:r>
              <a:rPr lang="es-CL" dirty="0"/>
              <a:t>P</a:t>
            </a:r>
            <a:r>
              <a:rPr lang="es-CL" dirty="0" smtClean="0"/>
              <a:t>oder mostrar como hacer nuestro propio servidor http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78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es Node.JS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dirty="0"/>
              <a:t> </a:t>
            </a:r>
            <a:r>
              <a:rPr lang="es-CL" dirty="0" smtClean="0"/>
              <a:t>Entorno </a:t>
            </a:r>
            <a:r>
              <a:rPr lang="es-CL" dirty="0"/>
              <a:t>de programación en la capa del servidor basado en el lenguaje de programación </a:t>
            </a:r>
            <a:r>
              <a:rPr lang="es-CL" dirty="0" err="1"/>
              <a:t>Javascript</a:t>
            </a:r>
            <a:r>
              <a:rPr lang="es-CL" dirty="0"/>
              <a:t>, con I/O de datos en una arquitectura orientada a eventos y basado en el motor </a:t>
            </a:r>
            <a:r>
              <a:rPr lang="es-CL" dirty="0" err="1"/>
              <a:t>Javascript</a:t>
            </a:r>
            <a:r>
              <a:rPr lang="es-CL" dirty="0"/>
              <a:t> V8</a:t>
            </a:r>
            <a:r>
              <a:rPr lang="es-CL" dirty="0" smtClean="0"/>
              <a:t>.</a:t>
            </a:r>
          </a:p>
          <a:p>
            <a:r>
              <a:rPr lang="es-CL" dirty="0"/>
              <a:t> Creado por </a:t>
            </a:r>
            <a:r>
              <a:rPr lang="es-CL" dirty="0" err="1"/>
              <a:t>Ryan</a:t>
            </a:r>
            <a:r>
              <a:rPr lang="es-CL" dirty="0"/>
              <a:t> </a:t>
            </a:r>
            <a:r>
              <a:rPr lang="es-CL" dirty="0" err="1"/>
              <a:t>Dahl</a:t>
            </a:r>
            <a:r>
              <a:rPr lang="es-CL" dirty="0"/>
              <a:t> en </a:t>
            </a:r>
            <a:r>
              <a:rPr lang="es-CL" dirty="0" smtClean="0"/>
              <a:t>2009</a:t>
            </a:r>
          </a:p>
          <a:p>
            <a:r>
              <a:rPr lang="es-CL" dirty="0" smtClean="0"/>
              <a:t>Sistemas Operativos compatibles</a:t>
            </a:r>
            <a:r>
              <a:rPr lang="es-CL" dirty="0"/>
              <a:t>: Windows, Mac OS X, Linux, Solaris, </a:t>
            </a:r>
            <a:r>
              <a:rPr lang="es-CL" dirty="0" err="1"/>
              <a:t>FreeBSD</a:t>
            </a:r>
            <a:r>
              <a:rPr lang="es-CL" dirty="0"/>
              <a:t>, </a:t>
            </a:r>
            <a:r>
              <a:rPr lang="es-CL" dirty="0" err="1"/>
              <a:t>OpenBSD</a:t>
            </a:r>
            <a:r>
              <a:rPr lang="es-CL" dirty="0"/>
              <a:t>, </a:t>
            </a:r>
            <a:r>
              <a:rPr lang="es-CL" dirty="0" err="1"/>
              <a:t>webOS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6636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¿Con que finalidad se crea Node.JS?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Nace con la idea de poder manejar dos o más cosas a la vez</a:t>
            </a:r>
          </a:p>
          <a:p>
            <a:r>
              <a:rPr lang="es-CL" dirty="0" smtClean="0"/>
              <a:t>Es por esto que se caracteriza por tener I/O no bloqueantes, y programación asíncrona.</a:t>
            </a:r>
          </a:p>
          <a:p>
            <a:pPr marL="6858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023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¿Cuándo ocupar Node.js?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Para aplicaciones que necesitan muchos requerimientos hacia el servidor (unos miles) sin mucho costo de procesamiento.</a:t>
            </a:r>
          </a:p>
          <a:p>
            <a:r>
              <a:rPr lang="es-CL" dirty="0" smtClean="0"/>
              <a:t>Para aplicaciones que necesitan subir archivos demasiado grandes. </a:t>
            </a:r>
          </a:p>
          <a:p>
            <a:r>
              <a:rPr lang="es-CL" dirty="0" smtClean="0"/>
              <a:t>Cuando se necesita compartir código entre el cliente y el servidor </a:t>
            </a:r>
            <a:r>
              <a:rPr lang="es-CL" smtClean="0"/>
              <a:t>(JavaScript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45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¿Cuándo no ocupar Node.JS?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Nunca ocupar Node.js cuando se deben procesar muchos datos del lado del servidor. </a:t>
            </a:r>
          </a:p>
          <a:p>
            <a:r>
              <a:rPr lang="es-CL" dirty="0" smtClean="0"/>
              <a:t>En este caso es preferible ocupar un sistema basado en </a:t>
            </a:r>
            <a:r>
              <a:rPr lang="es-CL" dirty="0" err="1" smtClean="0"/>
              <a:t>multi</a:t>
            </a:r>
            <a:r>
              <a:rPr lang="es-CL" dirty="0" smtClean="0"/>
              <a:t>-hilos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92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Algunos Ejemplos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Como crear un Socket TCP (server </a:t>
            </a:r>
            <a:r>
              <a:rPr lang="es-CL" dirty="0" err="1" smtClean="0"/>
              <a:t>side</a:t>
            </a:r>
            <a:r>
              <a:rPr lang="es-CL" dirty="0" smtClean="0"/>
              <a:t>)</a:t>
            </a:r>
          </a:p>
          <a:p>
            <a:r>
              <a:rPr lang="es-CL" dirty="0" smtClean="0"/>
              <a:t>Como crear un Socket UDP (server </a:t>
            </a:r>
            <a:r>
              <a:rPr lang="es-CL" dirty="0" err="1" smtClean="0"/>
              <a:t>side</a:t>
            </a:r>
            <a:r>
              <a:rPr lang="es-CL" dirty="0" smtClean="0"/>
              <a:t>)</a:t>
            </a:r>
          </a:p>
          <a:p>
            <a:r>
              <a:rPr lang="es-CL" dirty="0" smtClean="0"/>
              <a:t>Como configurar </a:t>
            </a:r>
            <a:r>
              <a:rPr lang="es-CL" dirty="0" err="1" smtClean="0"/>
              <a:t>Headers</a:t>
            </a:r>
            <a:r>
              <a:rPr lang="es-CL" dirty="0" smtClean="0"/>
              <a:t> en HTTP</a:t>
            </a:r>
          </a:p>
          <a:p>
            <a:r>
              <a:rPr lang="es-CL" dirty="0" smtClean="0"/>
              <a:t>Como crear un simple servidor HTTP con el paquete ‘Express’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21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es-CL" sz="3200" dirty="0" smtClean="0"/>
              <a:t>Socket TCP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s-CL" sz="12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net =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require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'net'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HOST = 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localhost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8580" indent="0">
              <a:buNone/>
            </a:pPr>
            <a:r>
              <a:rPr lang="es-CL" sz="12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PORT = 12345</a:t>
            </a: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;</a:t>
            </a: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 err="1">
                <a:solidFill>
                  <a:prstClr val="black"/>
                </a:solidFill>
                <a:latin typeface="Consolas"/>
              </a:rPr>
              <a:t>net.createServer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sz="1200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) {    </a:t>
            </a:r>
          </a:p>
          <a:p>
            <a:pPr marL="68580" indent="0">
              <a:buNone/>
            </a:pPr>
            <a:r>
              <a:rPr lang="en-US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6400"/>
                </a:solidFill>
                <a:latin typeface="Consolas"/>
              </a:rPr>
              <a:t>// We have a connection - a socket object is assigned to the connection automatically</a:t>
            </a:r>
            <a:endParaRPr lang="en-US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console.log(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'CONNECTED: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sock.remoteAddress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':'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+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sock.remotePort</a:t>
            </a: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);        </a:t>
            </a: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n-US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6400"/>
                </a:solidFill>
                <a:latin typeface="Consolas"/>
              </a:rPr>
              <a:t>// Add a 'data' event handler to this instance of socket</a:t>
            </a:r>
            <a:endParaRPr lang="en-US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sock.on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'data'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s-CL" sz="1200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(data) {</a:t>
            </a: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    console.log(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'DATA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sock.remoteAddress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':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data);</a:t>
            </a:r>
          </a:p>
          <a:p>
            <a:pPr marL="68580" indent="0">
              <a:buNone/>
            </a:pPr>
            <a:r>
              <a:rPr lang="en-US" sz="1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200" dirty="0">
                <a:solidFill>
                  <a:srgbClr val="006400"/>
                </a:solidFill>
                <a:latin typeface="Consolas"/>
              </a:rPr>
              <a:t>// Write the data back to the socket, the client will receive it as data from the server</a:t>
            </a:r>
            <a:endParaRPr lang="en-US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n-US" sz="12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s-CL" sz="1200" dirty="0" err="1" smtClean="0">
                <a:latin typeface="Consolas"/>
              </a:rPr>
              <a:t>sock.write</a:t>
            </a:r>
            <a:r>
              <a:rPr lang="es-CL" sz="1200" dirty="0">
                <a:latin typeface="Consolas"/>
              </a:rPr>
              <a:t>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You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said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:'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data </a:t>
            </a: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1200" dirty="0" smtClean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    });    </a:t>
            </a: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n-US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6400"/>
                </a:solidFill>
                <a:latin typeface="Consolas"/>
              </a:rPr>
              <a:t>// Add a 'close' event handler to this instance of socket</a:t>
            </a:r>
            <a:endParaRPr lang="en-US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sock.on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close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s-CL" sz="1200" dirty="0" err="1">
                <a:solidFill>
                  <a:srgbClr val="0000FF"/>
                </a:solidFill>
                <a:latin typeface="Consolas"/>
              </a:rPr>
              <a:t>function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(data) {</a:t>
            </a: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    console.log(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'CLOSED: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sock.remoteAddress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+ </a:t>
            </a:r>
            <a:r>
              <a:rPr lang="es-CL" sz="1200" dirty="0" err="1">
                <a:solidFill>
                  <a:prstClr val="black"/>
                </a:solidFill>
                <a:latin typeface="Consolas"/>
              </a:rPr>
              <a:t>sock.remotePort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});    </a:t>
            </a: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}).listen(PORT, HOST</a:t>
            </a:r>
            <a:r>
              <a:rPr lang="es-CL" sz="1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s-CL" sz="1200" dirty="0">
              <a:solidFill>
                <a:prstClr val="black"/>
              </a:solidFill>
              <a:latin typeface="Consolas"/>
            </a:endParaRPr>
          </a:p>
          <a:p>
            <a:pPr marL="68580" indent="0">
              <a:buNone/>
            </a:pPr>
            <a:r>
              <a:rPr lang="es-CL" sz="1200" dirty="0">
                <a:solidFill>
                  <a:prstClr val="black"/>
                </a:solidFill>
                <a:latin typeface="Consolas"/>
              </a:rPr>
              <a:t>console.log(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'Server 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listening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s-CL" sz="1200" dirty="0" err="1">
                <a:solidFill>
                  <a:srgbClr val="800000"/>
                </a:solidFill>
                <a:latin typeface="Consolas"/>
              </a:rPr>
              <a:t>on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 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 + HOST +</a:t>
            </a:r>
            <a:r>
              <a:rPr lang="es-CL" sz="1200" dirty="0">
                <a:solidFill>
                  <a:srgbClr val="800000"/>
                </a:solidFill>
                <a:latin typeface="Consolas"/>
              </a:rPr>
              <a:t>':'</a:t>
            </a:r>
            <a:r>
              <a:rPr lang="es-CL" sz="1200" dirty="0">
                <a:solidFill>
                  <a:prstClr val="black"/>
                </a:solidFill>
                <a:latin typeface="Consolas"/>
              </a:rPr>
              <a:t>+ PORT);</a:t>
            </a:r>
          </a:p>
          <a:p>
            <a:pPr marL="68580" indent="0">
              <a:buNone/>
            </a:pPr>
            <a:endParaRPr lang="es-CL" sz="900" dirty="0"/>
          </a:p>
        </p:txBody>
      </p:sp>
    </p:spTree>
    <p:extLst>
      <p:ext uri="{BB962C8B-B14F-4D97-AF65-F5344CB8AC3E}">
        <p14:creationId xmlns:p14="http://schemas.microsoft.com/office/powerpoint/2010/main" val="10855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Demostración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442</TotalTime>
  <Words>619</Words>
  <Application>Microsoft Office PowerPoint</Application>
  <PresentationFormat>Presentación en pantalla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Austin</vt:lpstr>
      <vt:lpstr>Node.JS</vt:lpstr>
      <vt:lpstr>Motivación del grupo </vt:lpstr>
      <vt:lpstr>¿Qué es Node.JS</vt:lpstr>
      <vt:lpstr>¿Con que finalidad se crea Node.JS?</vt:lpstr>
      <vt:lpstr>¿Cuándo ocupar Node.js?</vt:lpstr>
      <vt:lpstr>¿Cuándo no ocupar Node.JS?</vt:lpstr>
      <vt:lpstr>Algunos Ejemplos </vt:lpstr>
      <vt:lpstr>Socket TCP</vt:lpstr>
      <vt:lpstr>Demostración</vt:lpstr>
      <vt:lpstr>Socket UDP</vt:lpstr>
      <vt:lpstr>Demostración</vt:lpstr>
      <vt:lpstr>Headers</vt:lpstr>
      <vt:lpstr>Demostración</vt:lpstr>
      <vt:lpstr>Server HTTP con paquete Express</vt:lpstr>
      <vt:lpstr>Server HTTP con paquete Express</vt:lpstr>
      <vt:lpstr>Demostración</vt:lpstr>
      <vt:lpstr>¿Quienes usan Node.js?</vt:lpstr>
      <vt:lpstr>El siguiente podrías ser Tu!!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Node.JS</dc:title>
  <dc:creator>Cristóbal</dc:creator>
  <cp:lastModifiedBy>Cristóbal</cp:lastModifiedBy>
  <cp:revision>16</cp:revision>
  <dcterms:created xsi:type="dcterms:W3CDTF">2014-07-13T19:39:10Z</dcterms:created>
  <dcterms:modified xsi:type="dcterms:W3CDTF">2014-07-14T03:17:40Z</dcterms:modified>
</cp:coreProperties>
</file>