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0" r:id="rId1"/>
  </p:sldMasterIdLst>
  <p:sldIdLst>
    <p:sldId id="256" r:id="rId2"/>
    <p:sldId id="257" r:id="rId3"/>
    <p:sldId id="261" r:id="rId4"/>
    <p:sldId id="258" r:id="rId5"/>
    <p:sldId id="259" r:id="rId6"/>
    <p:sldId id="260" r:id="rId7"/>
    <p:sldId id="263" r:id="rId8"/>
  </p:sldIdLst>
  <p:sldSz cx="9144000" cy="6858000" type="screen4x3"/>
  <p:notesSz cx="6858000" cy="91440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s-C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E2D307A6-4E9F-48D4-87ED-8AE015082D43}" type="slidenum">
              <a:rPr lang="es-CL" smtClean="0"/>
              <a:t>‹Nº›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es-C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1483B17-FF94-4FC2-9543-E6E504FA8C05}" type="datetimeFigureOut">
              <a:rPr lang="es-CL" smtClean="0"/>
              <a:t>14-07-2014</a:t>
            </a:fld>
            <a:endParaRPr lang="es-C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defTabSz="914400" rtl="0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defTabSz="914400" rtl="0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l" defTabSz="914400" rtl="0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defTabSz="914400" rtl="0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CL" sz="7200" dirty="0" smtClean="0"/>
              <a:t>CSMA/CD</a:t>
            </a:r>
            <a:r>
              <a:rPr lang="es-CL" dirty="0" smtClean="0"/>
              <a:t/>
            </a:r>
            <a:br>
              <a:rPr lang="es-CL" dirty="0" smtClean="0"/>
            </a:b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683568" y="4077072"/>
            <a:ext cx="6463992" cy="1944216"/>
          </a:xfrm>
        </p:spPr>
        <p:txBody>
          <a:bodyPr>
            <a:normAutofit/>
          </a:bodyPr>
          <a:lstStyle/>
          <a:p>
            <a:r>
              <a:rPr lang="es-CL" dirty="0" smtClean="0"/>
              <a:t>Rodrigo González</a:t>
            </a:r>
          </a:p>
          <a:p>
            <a:r>
              <a:rPr lang="es-CL" dirty="0" smtClean="0"/>
              <a:t>Felipe Ávila</a:t>
            </a:r>
          </a:p>
          <a:p>
            <a:r>
              <a:rPr lang="es-CL" dirty="0" smtClean="0"/>
              <a:t>Julián Rojas</a:t>
            </a:r>
          </a:p>
          <a:p>
            <a:r>
              <a:rPr lang="es-CL" dirty="0" smtClean="0"/>
              <a:t>Javier Romero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574071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Introducción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s-CL" dirty="0" smtClean="0"/>
              <a:t>Ideas</a:t>
            </a:r>
          </a:p>
          <a:p>
            <a:pPr>
              <a:lnSpc>
                <a:spcPct val="200000"/>
              </a:lnSpc>
            </a:pPr>
            <a:r>
              <a:rPr lang="es-CL" dirty="0" smtClean="0"/>
              <a:t>Precursores:</a:t>
            </a:r>
          </a:p>
          <a:p>
            <a:pPr lvl="1">
              <a:lnSpc>
                <a:spcPct val="200000"/>
              </a:lnSpc>
            </a:pPr>
            <a:r>
              <a:rPr lang="es-CL" dirty="0" smtClean="0"/>
              <a:t>ALOHA</a:t>
            </a:r>
          </a:p>
          <a:p>
            <a:pPr lvl="1">
              <a:lnSpc>
                <a:spcPct val="200000"/>
              </a:lnSpc>
            </a:pPr>
            <a:r>
              <a:rPr lang="es-CL" dirty="0" smtClean="0"/>
              <a:t>ALOHA </a:t>
            </a:r>
            <a:r>
              <a:rPr lang="es-CL" dirty="0" err="1" smtClean="0"/>
              <a:t>Ranurado</a:t>
            </a:r>
            <a:endParaRPr lang="es-CL" dirty="0" smtClean="0"/>
          </a:p>
          <a:p>
            <a:pPr lvl="1">
              <a:lnSpc>
                <a:spcPct val="200000"/>
              </a:lnSpc>
            </a:pPr>
            <a:r>
              <a:rPr lang="es-CL" dirty="0" smtClean="0"/>
              <a:t>CSMA</a:t>
            </a:r>
          </a:p>
          <a:p>
            <a:pPr>
              <a:lnSpc>
                <a:spcPct val="200000"/>
              </a:lnSpc>
            </a:pPr>
            <a:r>
              <a:rPr lang="es-CL" dirty="0" smtClean="0"/>
              <a:t>Solución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1338253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2439" y="404664"/>
            <a:ext cx="5529537" cy="583335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296719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CSMA/CD Funcionamiento</a:t>
            </a:r>
            <a:endParaRPr lang="es-CL" dirty="0"/>
          </a:p>
        </p:txBody>
      </p:sp>
      <p:pic>
        <p:nvPicPr>
          <p:cNvPr id="4" name="3 Imagen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504" y="1484784"/>
            <a:ext cx="8143825" cy="4104488"/>
          </a:xfrm>
          <a:prstGeom prst="rect">
            <a:avLst/>
          </a:prstGeom>
        </p:spPr>
      </p:pic>
      <p:sp>
        <p:nvSpPr>
          <p:cNvPr id="7" name="2 Marcador de contenido"/>
          <p:cNvSpPr>
            <a:spLocks noGrp="1"/>
          </p:cNvSpPr>
          <p:nvPr>
            <p:ph idx="1"/>
          </p:nvPr>
        </p:nvSpPr>
        <p:spPr>
          <a:xfrm>
            <a:off x="467544" y="5661248"/>
            <a:ext cx="7992888" cy="864096"/>
          </a:xfrm>
        </p:spPr>
        <p:txBody>
          <a:bodyPr>
            <a:normAutofit fontScale="92500"/>
          </a:bodyPr>
          <a:lstStyle/>
          <a:p>
            <a:pPr>
              <a:lnSpc>
                <a:spcPct val="200000"/>
              </a:lnSpc>
            </a:pPr>
            <a:r>
              <a:rPr lang="es-CL" dirty="0" smtClean="0"/>
              <a:t>Algoritmo de Funcionamiento de protocolo CSMA/CD simplificado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3511917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CSMA/CD Ventajas 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200000"/>
              </a:lnSpc>
            </a:pPr>
            <a:r>
              <a:rPr lang="es-CL" dirty="0" smtClean="0"/>
              <a:t>Fácil detección en redes Cableadas</a:t>
            </a:r>
          </a:p>
          <a:p>
            <a:pPr>
              <a:lnSpc>
                <a:spcPct val="200000"/>
              </a:lnSpc>
            </a:pPr>
            <a:r>
              <a:rPr lang="es-CL" dirty="0" smtClean="0"/>
              <a:t>Colisiones son detectadas en tiempos relativamente bajos</a:t>
            </a:r>
          </a:p>
          <a:p>
            <a:pPr>
              <a:lnSpc>
                <a:spcPct val="200000"/>
              </a:lnSpc>
            </a:pPr>
            <a:r>
              <a:rPr lang="es-CL" dirty="0" smtClean="0"/>
              <a:t>Transmisiones son abortadas al ser detectada una colisión</a:t>
            </a:r>
          </a:p>
          <a:p>
            <a:pPr>
              <a:lnSpc>
                <a:spcPct val="200000"/>
              </a:lnSpc>
            </a:pP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67132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CSMA/CD Desventajas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457200" y="1844824"/>
            <a:ext cx="7620000" cy="4555976"/>
          </a:xfrm>
        </p:spPr>
        <p:txBody>
          <a:bodyPr/>
          <a:lstStyle/>
          <a:p>
            <a:pPr>
              <a:spcAft>
                <a:spcPts val="2400"/>
              </a:spcAft>
            </a:pPr>
            <a:r>
              <a:rPr lang="es-CL" dirty="0" smtClean="0"/>
              <a:t>Difícil implementación en redes inalámbricas</a:t>
            </a:r>
          </a:p>
          <a:p>
            <a:pPr>
              <a:spcAft>
                <a:spcPts val="2400"/>
              </a:spcAft>
            </a:pPr>
            <a:r>
              <a:rPr lang="es-CL" dirty="0" smtClean="0"/>
              <a:t> Normalmente las redes CSMA/CD son </a:t>
            </a:r>
            <a:r>
              <a:rPr lang="es-CL" dirty="0" err="1" smtClean="0"/>
              <a:t>half-duplex</a:t>
            </a:r>
            <a:r>
              <a:rPr lang="es-CL" dirty="0" smtClean="0"/>
              <a:t> por lo que una estación mientras transmite no puede escuchar el canal</a:t>
            </a:r>
            <a:endParaRPr lang="es-CL" dirty="0"/>
          </a:p>
          <a:p>
            <a:pPr>
              <a:spcAft>
                <a:spcPts val="2400"/>
              </a:spcAft>
            </a:pPr>
            <a:r>
              <a:rPr lang="es-CL" dirty="0" smtClean="0"/>
              <a:t>No se puede garantizar un tiempo máximo finito para acceso de las tramas al canal de comunicación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2095064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085931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dyacencia">
  <a:themeElements>
    <a:clrScheme name="Adyacencia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dyacencia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133</TotalTime>
  <Words>92</Words>
  <Application>Microsoft Office PowerPoint</Application>
  <PresentationFormat>Presentación en pantalla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11" baseType="lpstr">
      <vt:lpstr>Arial</vt:lpstr>
      <vt:lpstr>Calibri</vt:lpstr>
      <vt:lpstr>Cambria</vt:lpstr>
      <vt:lpstr>Adyacencia</vt:lpstr>
      <vt:lpstr>CSMA/CD </vt:lpstr>
      <vt:lpstr>Introducción</vt:lpstr>
      <vt:lpstr>Presentación de PowerPoint</vt:lpstr>
      <vt:lpstr>CSMA/CD Funcionamiento</vt:lpstr>
      <vt:lpstr>CSMA/CD Ventajas </vt:lpstr>
      <vt:lpstr>CSMA/CD Desventajas</vt:lpstr>
      <vt:lpstr>Presentación de PowerPoint</vt:lpstr>
    </vt:vector>
  </TitlesOfParts>
  <Company>RCE ELO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javier.romeros</dc:creator>
  <cp:lastModifiedBy>Rodrigo</cp:lastModifiedBy>
  <cp:revision>7</cp:revision>
  <dcterms:created xsi:type="dcterms:W3CDTF">2014-07-10T14:07:28Z</dcterms:created>
  <dcterms:modified xsi:type="dcterms:W3CDTF">2014-07-14T13:33:06Z</dcterms:modified>
</cp:coreProperties>
</file>