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hQrxEvgjEJH3aiJmGlYiiQ==" hashData="kZTJYKQlyXY7KM1xBoRYVsBLsQU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5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02-09-13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28140"/>
            <a:ext cx="7772400" cy="972310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>
                <a:solidFill>
                  <a:srgbClr val="FFFFFF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Helvetica"/>
                <a:cs typeface="Helvetica"/>
              </a:rPr>
              <a:t>FAN </a:t>
            </a:r>
            <a:r>
              <a:rPr lang="en-US" sz="6600" b="1" dirty="0">
                <a:solidFill>
                  <a:srgbClr val="FFFFFF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Helvetica"/>
                <a:cs typeface="Helvetica"/>
              </a:rPr>
              <a:t>MONITORING</a:t>
            </a:r>
            <a:r>
              <a:rPr lang="en-US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75444"/>
            <a:ext cx="6400800" cy="1363356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Gustavo </a:t>
            </a:r>
            <a:r>
              <a:rPr lang="en-US" b="1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Sazo</a:t>
            </a:r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 S.</a:t>
            </a:r>
          </a:p>
          <a:p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23 de </a:t>
            </a:r>
            <a:r>
              <a:rPr lang="en-US" b="1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Agosto</a:t>
            </a:r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 2013</a:t>
            </a:r>
            <a:endParaRPr lang="en-US" b="1" dirty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928" y="322283"/>
            <a:ext cx="895259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Universidad </a:t>
            </a:r>
            <a:r>
              <a:rPr lang="en-US" sz="4000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Técnica</a:t>
            </a:r>
            <a:r>
              <a:rPr lang="en-US" sz="4000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 Federico Santa </a:t>
            </a:r>
            <a:r>
              <a:rPr lang="en-US" sz="4000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María</a:t>
            </a:r>
            <a:endParaRPr lang="en-US" sz="4000" dirty="0" smtClean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  <a:p>
            <a:pPr algn="ctr"/>
            <a:r>
              <a:rPr lang="en-US" sz="4000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Departamento</a:t>
            </a:r>
            <a:r>
              <a:rPr lang="en-US" sz="4000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 de </a:t>
            </a:r>
            <a:r>
              <a:rPr lang="en-US" sz="4000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Electrónica</a:t>
            </a:r>
            <a:endParaRPr lang="en-US" sz="4000" dirty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958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Helvetica"/>
                <a:cs typeface="Helvetica"/>
              </a:rPr>
              <a:t>MOTIVACIÓN</a:t>
            </a:r>
            <a:endParaRPr lang="en-US" b="1" dirty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/>
                <a:cs typeface="Helvetica"/>
              </a:rPr>
              <a:t>MUNDO ACTUAL EN LAS COMUNICACIONES</a:t>
            </a:r>
          </a:p>
          <a:p>
            <a:r>
              <a:rPr lang="en-US" dirty="0">
                <a:latin typeface="Helvetica"/>
                <a:cs typeface="Helvetica"/>
              </a:rPr>
              <a:t>PRÁCTICA INDUSTRIAL</a:t>
            </a:r>
          </a:p>
          <a:p>
            <a:r>
              <a:rPr lang="en-US" dirty="0" smtClean="0"/>
              <a:t>COSTO DEL DISPOSITIVO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46527" y="30682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19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Helvetica"/>
                <a:cs typeface="Helvetica"/>
              </a:rPr>
              <a:t>HARDWARE Y SOFTWARE</a:t>
            </a:r>
            <a:endParaRPr lang="en-US" b="1" dirty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8" y="1600200"/>
            <a:ext cx="7665213" cy="3178237"/>
          </a:xfrm>
        </p:spPr>
        <p:txBody>
          <a:bodyPr numCol="2">
            <a:normAutofit/>
          </a:bodyPr>
          <a:lstStyle/>
          <a:p>
            <a:r>
              <a:rPr lang="en-US" sz="2400" dirty="0" smtClean="0">
                <a:latin typeface="Helvetica"/>
                <a:cs typeface="Helvetica"/>
              </a:rPr>
              <a:t>ARDUINO</a:t>
            </a:r>
          </a:p>
          <a:p>
            <a:endParaRPr lang="en-US" sz="2400" dirty="0">
              <a:latin typeface="Helvetica"/>
              <a:cs typeface="Helvetica"/>
            </a:endParaRPr>
          </a:p>
          <a:p>
            <a:endParaRPr lang="en-US" sz="2400" dirty="0">
              <a:latin typeface="Helvetica"/>
              <a:cs typeface="Helvetica"/>
            </a:endParaRPr>
          </a:p>
          <a:p>
            <a:r>
              <a:rPr lang="en-US" sz="2400" dirty="0">
                <a:latin typeface="Helvetica"/>
                <a:cs typeface="Helvetica"/>
              </a:rPr>
              <a:t>ETHERNET </a:t>
            </a:r>
            <a:r>
              <a:rPr lang="en-US" sz="2400" dirty="0" smtClean="0">
                <a:latin typeface="Helvetica"/>
                <a:cs typeface="Helvetica"/>
              </a:rPr>
              <a:t>SHIELD</a:t>
            </a:r>
          </a:p>
          <a:p>
            <a:endParaRPr lang="en-US" sz="2400" dirty="0">
              <a:latin typeface="Helvetica"/>
              <a:cs typeface="Helvetica"/>
            </a:endParaRPr>
          </a:p>
          <a:p>
            <a:r>
              <a:rPr lang="en-US" sz="2400" dirty="0" smtClean="0">
                <a:latin typeface="Helvetica"/>
                <a:cs typeface="Helvetica"/>
              </a:rPr>
              <a:t>VENTILADOR</a:t>
            </a:r>
          </a:p>
          <a:p>
            <a:endParaRPr lang="en-US" sz="2400" dirty="0">
              <a:latin typeface="Helvetica"/>
              <a:cs typeface="Helvetica"/>
            </a:endParaRPr>
          </a:p>
          <a:p>
            <a:endParaRPr lang="en-US" sz="2400" dirty="0">
              <a:latin typeface="Helvetica"/>
              <a:cs typeface="Helvetica"/>
            </a:endParaRPr>
          </a:p>
          <a:p>
            <a:r>
              <a:rPr lang="en-US" sz="2400" dirty="0" smtClean="0">
                <a:latin typeface="Helvetica"/>
                <a:cs typeface="Helvetica"/>
              </a:rPr>
              <a:t>PROGRAMACIÓN DE ALTO NIVEL</a:t>
            </a:r>
            <a:endParaRPr lang="en-US" sz="2400" dirty="0">
              <a:latin typeface="Helvetica"/>
              <a:cs typeface="Helvetica"/>
            </a:endParaRPr>
          </a:p>
        </p:txBody>
      </p:sp>
      <p:pic>
        <p:nvPicPr>
          <p:cNvPr id="8" name="Picture 7" descr="Untitl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16" y="4048745"/>
            <a:ext cx="3181068" cy="2809255"/>
          </a:xfrm>
          <a:prstGeom prst="rect">
            <a:avLst/>
          </a:prstGeom>
        </p:spPr>
      </p:pic>
      <p:pic>
        <p:nvPicPr>
          <p:cNvPr id="9" name="Picture 8" descr="FA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6861" y="2213454"/>
            <a:ext cx="1514463" cy="1490983"/>
          </a:xfrm>
          <a:prstGeom prst="rect">
            <a:avLst/>
          </a:prstGeom>
        </p:spPr>
      </p:pic>
      <p:pic>
        <p:nvPicPr>
          <p:cNvPr id="11" name="Picture 10" descr="Arduin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933" y="2352573"/>
            <a:ext cx="1456975" cy="130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0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IMPLEMENTACIÓN </a:t>
            </a:r>
            <a:b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CÓDIGO</a:t>
            </a:r>
            <a:endParaRPr lang="en-US" b="1" dirty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8" name="Picture 7" descr="Captura de pantalla 2013-08-22 a la(s) 15.59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23" y="2167793"/>
            <a:ext cx="8760543" cy="1126809"/>
          </a:xfrm>
          <a:prstGeom prst="rect">
            <a:avLst/>
          </a:prstGeom>
        </p:spPr>
      </p:pic>
      <p:pic>
        <p:nvPicPr>
          <p:cNvPr id="9" name="Picture 8" descr="Captura de pantalla 2013-08-22 a la(s) 16.03.3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95" y="3882493"/>
            <a:ext cx="8723313" cy="116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52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POSIBLES MEJORAS</a:t>
            </a:r>
            <a:endParaRPr lang="en-US" b="1" dirty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2775"/>
            <a:ext cx="8229600" cy="3900417"/>
          </a:xfrm>
        </p:spPr>
        <p:txBody>
          <a:bodyPr/>
          <a:lstStyle/>
          <a:p>
            <a:r>
              <a:rPr lang="en-US" dirty="0" smtClean="0"/>
              <a:t>SENSORES</a:t>
            </a:r>
          </a:p>
          <a:p>
            <a:r>
              <a:rPr lang="en-US" dirty="0" smtClean="0"/>
              <a:t>MÚLTIPLES VENTILADORES</a:t>
            </a:r>
          </a:p>
          <a:p>
            <a:r>
              <a:rPr lang="en-US" dirty="0" smtClean="0"/>
              <a:t>MONITOREO DE TEMPERATURA</a:t>
            </a:r>
          </a:p>
          <a:p>
            <a:r>
              <a:rPr lang="en-US" dirty="0" smtClean="0"/>
              <a:t>MONITOREO DE RPM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23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20071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DEMOSTRACIÓN</a:t>
            </a:r>
            <a:endParaRPr lang="en-US" sz="8000" b="1" dirty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0020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28140"/>
            <a:ext cx="7772400" cy="972310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>
                <a:solidFill>
                  <a:srgbClr val="FFFFFF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Helvetica"/>
                <a:cs typeface="Helvetica"/>
              </a:rPr>
              <a:t>FAN </a:t>
            </a:r>
            <a:r>
              <a:rPr lang="en-US" sz="6600" b="1" dirty="0">
                <a:solidFill>
                  <a:srgbClr val="FFFFFF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  <a:latin typeface="Helvetica"/>
                <a:cs typeface="Helvetica"/>
              </a:rPr>
              <a:t>MONITORING</a:t>
            </a:r>
            <a:r>
              <a:rPr lang="en-US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75444"/>
            <a:ext cx="6400800" cy="1363356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Gustavo </a:t>
            </a:r>
            <a:r>
              <a:rPr lang="en-US" b="1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Sazo</a:t>
            </a:r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 S.</a:t>
            </a:r>
          </a:p>
          <a:p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23 de </a:t>
            </a:r>
            <a:r>
              <a:rPr lang="en-US" b="1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Agosto</a:t>
            </a:r>
            <a:r>
              <a:rPr lang="en-US" b="1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 2013</a:t>
            </a:r>
            <a:endParaRPr lang="en-US" b="1" dirty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928" y="322283"/>
            <a:ext cx="895259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Universidad </a:t>
            </a:r>
            <a:r>
              <a:rPr lang="en-US" sz="4000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Técnica</a:t>
            </a:r>
            <a:r>
              <a:rPr lang="en-US" sz="4000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 Federico Santa </a:t>
            </a:r>
            <a:r>
              <a:rPr lang="en-US" sz="4000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María</a:t>
            </a:r>
            <a:endParaRPr lang="en-US" sz="4000" dirty="0" smtClean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  <a:p>
            <a:pPr algn="ctr"/>
            <a:r>
              <a:rPr lang="en-US" sz="4000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Departamento</a:t>
            </a:r>
            <a:r>
              <a:rPr lang="en-US" sz="4000" dirty="0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 de </a:t>
            </a:r>
            <a:r>
              <a:rPr lang="en-US" sz="4000" dirty="0" err="1" smtClean="0"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Electrónica</a:t>
            </a:r>
            <a:endParaRPr lang="en-US" sz="4000" dirty="0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854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138</TotalTime>
  <Words>71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Twilight</vt:lpstr>
      <vt:lpstr>FAN MONITORING </vt:lpstr>
      <vt:lpstr>MOTIVACIÓN</vt:lpstr>
      <vt:lpstr>HARDWARE Y SOFTWARE</vt:lpstr>
      <vt:lpstr>IMPLEMENTACIÓN  CÓDIGO</vt:lpstr>
      <vt:lpstr>POSIBLES MEJORAS</vt:lpstr>
      <vt:lpstr>DEMOSTRACIÓN</vt:lpstr>
      <vt:lpstr>FAN MONITORING </vt:lpstr>
    </vt:vector>
  </TitlesOfParts>
  <Company>UTFSM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FAN MONITORING </dc:title>
  <dc:creator>Gustavo Sazo</dc:creator>
  <cp:lastModifiedBy>Gustavo Sazo</cp:lastModifiedBy>
  <cp:revision>8</cp:revision>
  <dcterms:created xsi:type="dcterms:W3CDTF">2013-08-22T19:11:51Z</dcterms:created>
  <dcterms:modified xsi:type="dcterms:W3CDTF">2013-09-02T14:02:49Z</dcterms:modified>
</cp:coreProperties>
</file>