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240" y="90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698999" y="173567"/>
            <a:ext cx="7197726" cy="2421464"/>
          </a:xfrm>
        </p:spPr>
        <p:txBody>
          <a:bodyPr/>
          <a:lstStyle/>
          <a:p>
            <a:r>
              <a:rPr lang="es-ES" b="1" i="1" dirty="0" smtClean="0"/>
              <a:t>Desafíos de las nuevas tecnologías</a:t>
            </a:r>
            <a:r>
              <a:rPr lang="es-ES" b="1" dirty="0"/>
              <a:t/>
            </a:r>
            <a:br>
              <a:rPr lang="es-ES" b="1" dirty="0"/>
            </a:b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798" y="2357966"/>
            <a:ext cx="9804401" cy="3839634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análisis a Li-fi     </a:t>
            </a:r>
            <a:b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 otras tecnologías</a:t>
            </a:r>
            <a:b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</a:t>
            </a: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Evelyn Aravena</a:t>
            </a:r>
            <a:b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                                                                               Manuel </a:t>
            </a:r>
            <a:r>
              <a:rPr lang="es-ES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Mejias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035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Nuevas tecnologías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771" y="2219749"/>
            <a:ext cx="1836420" cy="1150620"/>
          </a:xfr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707" y="2219749"/>
            <a:ext cx="1905000" cy="154305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0" y="2065867"/>
            <a:ext cx="3810000" cy="280035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607" y="4244129"/>
            <a:ext cx="3507167" cy="15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¿Que es Li-fi?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Sistema óptico de comunicación inalámbrica</a:t>
            </a:r>
          </a:p>
          <a:p>
            <a:endParaRPr lang="es-ES" dirty="0" smtClean="0"/>
          </a:p>
          <a:p>
            <a:r>
              <a:rPr lang="es-ES" dirty="0" smtClean="0"/>
              <a:t>Sistema de muy bajo costo</a:t>
            </a:r>
          </a:p>
          <a:p>
            <a:endParaRPr lang="es-ES" dirty="0" smtClean="0"/>
          </a:p>
          <a:p>
            <a:r>
              <a:rPr lang="es-ES" dirty="0" smtClean="0"/>
              <a:t>No requiere autenticación de usuario</a:t>
            </a:r>
          </a:p>
          <a:p>
            <a:endParaRPr lang="es-ES" dirty="0" smtClean="0"/>
          </a:p>
          <a:p>
            <a:r>
              <a:rPr lang="es-ES" dirty="0" smtClean="0"/>
              <a:t>Pretende reemplazar a WiFi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262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6001" y="402167"/>
            <a:ext cx="10728325" cy="1456267"/>
          </a:xfrm>
        </p:spPr>
        <p:txBody>
          <a:bodyPr/>
          <a:lstStyle/>
          <a:p>
            <a:r>
              <a:rPr lang="es-ES" dirty="0" smtClean="0"/>
              <a:t>Ventajas           V/S          Desventajas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16001" y="1739900"/>
            <a:ext cx="9486899" cy="3644900"/>
          </a:xfrm>
        </p:spPr>
        <p:txBody>
          <a:bodyPr numCol="2"/>
          <a:lstStyle/>
          <a:p>
            <a:r>
              <a:rPr lang="es-ES" dirty="0" smtClean="0"/>
              <a:t>Se puede usar en aviones y lugares donde</a:t>
            </a:r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dirty="0" err="1" smtClean="0"/>
              <a:t>Wi</a:t>
            </a:r>
            <a:r>
              <a:rPr lang="es-ES" dirty="0" smtClean="0"/>
              <a:t>-fi no</a:t>
            </a:r>
            <a:endParaRPr lang="es-ES" dirty="0"/>
          </a:p>
          <a:p>
            <a:r>
              <a:rPr lang="es-ES" dirty="0" smtClean="0"/>
              <a:t>Velocidad de transferencia muy alta</a:t>
            </a:r>
          </a:p>
          <a:p>
            <a:r>
              <a:rPr lang="es-ES" dirty="0" smtClean="0"/>
              <a:t>Muy bajo costo de implementación</a:t>
            </a:r>
          </a:p>
          <a:p>
            <a:r>
              <a:rPr lang="es-ES" dirty="0" smtClean="0"/>
              <a:t>Alta compatibilidad</a:t>
            </a:r>
          </a:p>
          <a:p>
            <a:r>
              <a:rPr lang="es-ES" dirty="0" smtClean="0"/>
              <a:t>Mas seguro</a:t>
            </a:r>
            <a:br>
              <a:rPr lang="es-ES" dirty="0" smtClean="0"/>
            </a:b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No puede usarse a mas de 10 metros de distancia de la fuente</a:t>
            </a:r>
          </a:p>
          <a:p>
            <a:r>
              <a:rPr lang="es-ES" dirty="0" smtClean="0"/>
              <a:t>No atraviesa paredes</a:t>
            </a:r>
          </a:p>
          <a:p>
            <a:r>
              <a:rPr lang="es-ES" dirty="0" smtClean="0"/>
              <a:t>Es muy reciente</a:t>
            </a:r>
          </a:p>
          <a:p>
            <a:r>
              <a:rPr lang="es-ES" dirty="0" smtClean="0"/>
              <a:t>No funciona bajo la luz solar directa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227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1201" y="431801"/>
            <a:ext cx="10131425" cy="939800"/>
          </a:xfrm>
        </p:spPr>
        <p:txBody>
          <a:bodyPr/>
          <a:lstStyle/>
          <a:p>
            <a:r>
              <a:rPr lang="es-ES" dirty="0" smtClean="0"/>
              <a:t>¿Como funciona?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319" y="1506538"/>
            <a:ext cx="7405188" cy="4551362"/>
          </a:xfrm>
        </p:spPr>
      </p:pic>
    </p:spTree>
    <p:extLst>
      <p:ext uri="{BB962C8B-B14F-4D97-AF65-F5344CB8AC3E}">
        <p14:creationId xmlns:p14="http://schemas.microsoft.com/office/powerpoint/2010/main" val="348867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Como implementarlo y mejorarlo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Utilizar dispositivos </a:t>
            </a:r>
            <a:r>
              <a:rPr lang="es-ES" dirty="0" err="1" smtClean="0"/>
              <a:t>LiFi</a:t>
            </a:r>
            <a:r>
              <a:rPr lang="es-ES" dirty="0" smtClean="0"/>
              <a:t> como proveedor de conexión a internet e iluminación.</a:t>
            </a:r>
          </a:p>
          <a:p>
            <a:r>
              <a:rPr lang="es-ES" dirty="0" smtClean="0"/>
              <a:t>Instarlo principalmente en lugares que sean para estudio o trabajo.</a:t>
            </a:r>
          </a:p>
          <a:p>
            <a:r>
              <a:rPr lang="es-ES" dirty="0" smtClean="0"/>
              <a:t>Puede ser instalado en la vía publica, permitiendo actualizar datos sobre trafico, y otros temas de interés de transeúntes y conductores.</a:t>
            </a:r>
          </a:p>
          <a:p>
            <a:r>
              <a:rPr lang="es-ES" dirty="0" smtClean="0"/>
              <a:t>Su uso en conjunto con computadores cuánticos podría permitir resultados mas rápidos en la comunicación aeroespacial.</a:t>
            </a:r>
            <a:br>
              <a:rPr lang="es-ES" dirty="0" smtClean="0"/>
            </a:br>
            <a:r>
              <a:rPr lang="es-ES" dirty="0" smtClean="0"/>
              <a:t>Al usar luces LED para producir transmisión puede adaptarse a ser eco sustentable, debido a su bajo consumo.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73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7501" y="0"/>
            <a:ext cx="10131425" cy="1456267"/>
          </a:xfrm>
        </p:spPr>
        <p:txBody>
          <a:bodyPr/>
          <a:lstStyle/>
          <a:p>
            <a:r>
              <a:rPr lang="es-ES" dirty="0" smtClean="0"/>
              <a:t>Ejemplo practico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https://www.youtube.com/watch?v=3cHM44KuADM&amp;feature=youtube_gdata_player</a:t>
            </a:r>
          </a:p>
        </p:txBody>
      </p:sp>
    </p:spTree>
    <p:extLst>
      <p:ext uri="{BB962C8B-B14F-4D97-AF65-F5344CB8AC3E}">
        <p14:creationId xmlns:p14="http://schemas.microsoft.com/office/powerpoint/2010/main" val="11781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432</TotalTime>
  <Words>140</Words>
  <Application>Microsoft Office PowerPoint</Application>
  <PresentationFormat>Panorámica</PresentationFormat>
  <Paragraphs>32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Celestial</vt:lpstr>
      <vt:lpstr>Desafíos de las nuevas tecnologías </vt:lpstr>
      <vt:lpstr>Nuevas tecnologías</vt:lpstr>
      <vt:lpstr>¿Que es Li-fi?</vt:lpstr>
      <vt:lpstr>Ventajas           V/S          Desventajas</vt:lpstr>
      <vt:lpstr>¿Como funciona?</vt:lpstr>
      <vt:lpstr>Como implementarlo y mejorarlo</vt:lpstr>
      <vt:lpstr>Ejemplo practico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Desafios de las nuevas tecnologias</dc:title>
  <dc:creator>Evelyn Estefany Aravena Rojas</dc:creator>
  <cp:lastModifiedBy>Evelyn Estefany Aravena Rojas</cp:lastModifiedBy>
  <cp:revision>17</cp:revision>
  <dcterms:created xsi:type="dcterms:W3CDTF">2013-08-26T01:07:58Z</dcterms:created>
  <dcterms:modified xsi:type="dcterms:W3CDTF">2013-09-05T05:59:31Z</dcterms:modified>
</cp:coreProperties>
</file>